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4" r:id="rId2"/>
    <p:sldId id="291" r:id="rId3"/>
    <p:sldId id="294" r:id="rId4"/>
    <p:sldId id="295" r:id="rId5"/>
    <p:sldId id="296" r:id="rId6"/>
    <p:sldId id="260" r:id="rId7"/>
    <p:sldId id="317" r:id="rId8"/>
    <p:sldId id="318" r:id="rId9"/>
    <p:sldId id="338" r:id="rId10"/>
    <p:sldId id="339" r:id="rId11"/>
    <p:sldId id="340" r:id="rId12"/>
    <p:sldId id="341" r:id="rId13"/>
    <p:sldId id="342" r:id="rId14"/>
    <p:sldId id="353" r:id="rId15"/>
    <p:sldId id="357" r:id="rId16"/>
    <p:sldId id="348" r:id="rId17"/>
    <p:sldId id="351" r:id="rId18"/>
    <p:sldId id="3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1E23-5E47-4F9F-AF79-844E5999528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49AD9-8B39-48F7-B5C8-4D2FA56D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5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7809-BF46-4E98-B54B-42AF59E805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49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7809-BF46-4E98-B54B-42AF59E8054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87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7809-BF46-4E98-B54B-42AF59E8054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9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7809-BF46-4E98-B54B-42AF59E805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7809-BF46-4E98-B54B-42AF59E805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40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7809-BF46-4E98-B54B-42AF59E805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5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7809-BF46-4E98-B54B-42AF59E8054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5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7809-BF46-4E98-B54B-42AF59E805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28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7809-BF46-4E98-B54B-42AF59E805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7809-BF46-4E98-B54B-42AF59E8054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80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7809-BF46-4E98-B54B-42AF59E8054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1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85C1-D552-45E1-ADD7-445B162DC91C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961-E041-47CC-B9F5-83D20FE65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4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85C1-D552-45E1-ADD7-445B162DC91C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961-E041-47CC-B9F5-83D20FE65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0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85C1-D552-45E1-ADD7-445B162DC91C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961-E041-47CC-B9F5-83D20FE65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5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85C1-D552-45E1-ADD7-445B162DC91C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961-E041-47CC-B9F5-83D20FE65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1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85C1-D552-45E1-ADD7-445B162DC91C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961-E041-47CC-B9F5-83D20FE65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4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85C1-D552-45E1-ADD7-445B162DC91C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961-E041-47CC-B9F5-83D20FE65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3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85C1-D552-45E1-ADD7-445B162DC91C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961-E041-47CC-B9F5-83D20FE65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7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85C1-D552-45E1-ADD7-445B162DC91C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961-E041-47CC-B9F5-83D20FE65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85C1-D552-45E1-ADD7-445B162DC91C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961-E041-47CC-B9F5-83D20FE65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4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85C1-D552-45E1-ADD7-445B162DC91C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961-E041-47CC-B9F5-83D20FE65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85C1-D552-45E1-ADD7-445B162DC91C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961-E041-47CC-B9F5-83D20FE65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85C1-D552-45E1-ADD7-445B162DC91C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F7961-E041-47CC-B9F5-83D20FE65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2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2450" y="1895837"/>
            <a:ext cx="10825908" cy="2438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Presentation </a:t>
            </a:r>
            <a:r>
              <a:rPr lang="en-GB" sz="4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of Boys style</a:t>
            </a:r>
            <a:r>
              <a:rPr lang="en-GB" sz="3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en-GB" sz="3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71696" y="484542"/>
            <a:ext cx="120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07" y="634060"/>
            <a:ext cx="9193506" cy="41873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91796" y="51085"/>
            <a:ext cx="440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cs typeface="MoolBoran" panose="020B0100010101010101" pitchFamily="34" charset="0"/>
              </a:rPr>
              <a:t>DEPT :  Boys                      SIZE : 116	</a:t>
            </a:r>
            <a:r>
              <a:rPr lang="bn-BD" sz="1200" b="1" dirty="0"/>
              <a:t> G</a:t>
            </a:r>
            <a:r>
              <a:rPr lang="en-US" sz="1200" b="1" dirty="0">
                <a:cs typeface="MoolBoran" panose="020B0100010101010101" pitchFamily="34" charset="0"/>
              </a:rPr>
              <a:t>AU</a:t>
            </a:r>
            <a:r>
              <a:rPr lang="bn-BD" sz="1200" b="1" dirty="0"/>
              <a:t>G</a:t>
            </a:r>
            <a:r>
              <a:rPr lang="en-US" sz="1200" b="1" dirty="0">
                <a:cs typeface="MoolBoran" panose="020B0100010101010101" pitchFamily="34" charset="0"/>
              </a:rPr>
              <a:t>E</a:t>
            </a:r>
            <a:r>
              <a:rPr lang="en-US" sz="1200" b="1" dirty="0"/>
              <a:t>: </a:t>
            </a:r>
            <a:r>
              <a:rPr lang="en-US" sz="1200" b="1" dirty="0" smtClean="0"/>
              <a:t>12</a:t>
            </a:r>
            <a:endParaRPr lang="en-US" sz="1200" b="1" dirty="0" smtClean="0">
              <a:cs typeface="MoolBoran" panose="020B0100010101010101" pitchFamily="34" charset="0"/>
            </a:endParaRPr>
          </a:p>
          <a:p>
            <a:r>
              <a:rPr lang="bn-BD" sz="1200" b="1" dirty="0" smtClean="0"/>
              <a:t>COMP</a:t>
            </a:r>
            <a:r>
              <a:rPr lang="en-US" sz="1200" b="1" dirty="0" smtClean="0"/>
              <a:t> </a:t>
            </a:r>
            <a:r>
              <a:rPr lang="bn-BD" sz="1200" b="1" dirty="0" smtClean="0"/>
              <a:t>:</a:t>
            </a:r>
            <a:r>
              <a:rPr lang="en-US" sz="1200" b="1" dirty="0" smtClean="0"/>
              <a:t> 100</a:t>
            </a:r>
            <a:r>
              <a:rPr lang="en-US" sz="1200" b="1" dirty="0" smtClean="0">
                <a:cs typeface="MoolBoran" panose="020B0100010101010101" pitchFamily="34" charset="0"/>
              </a:rPr>
              <a:t>% cotton        		 WT</a:t>
            </a:r>
            <a:r>
              <a:rPr lang="en-US" sz="1200" b="1" dirty="0">
                <a:cs typeface="MoolBoran" panose="020B0100010101010101" pitchFamily="34" charset="0"/>
              </a:rPr>
              <a:t>:  </a:t>
            </a:r>
            <a:r>
              <a:rPr lang="en-US" sz="1200" b="1" dirty="0" smtClean="0">
                <a:cs typeface="MoolBoran" panose="020B0100010101010101" pitchFamily="34" charset="0"/>
              </a:rPr>
              <a:t>3.50  LBS. </a:t>
            </a:r>
            <a:endParaRPr lang="en-US" sz="1200" b="1" dirty="0">
              <a:cs typeface="MoolBoran" panose="020B0100010101010101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538" y="39648"/>
            <a:ext cx="51895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cs typeface="MoolBoran" panose="020B0100010101010101" pitchFamily="34" charset="0"/>
              </a:rPr>
              <a:t>AFFLUENCE </a:t>
            </a:r>
            <a:r>
              <a:rPr lang="en-US" sz="2800" b="1" dirty="0" smtClean="0">
                <a:cs typeface="MoolBoran" panose="020B0100010101010101" pitchFamily="34" charset="0"/>
              </a:rPr>
              <a:t>FASHION </a:t>
            </a:r>
            <a:r>
              <a:rPr lang="en-US" sz="2800" b="1" dirty="0" smtClean="0">
                <a:cs typeface="MoolBoran" panose="020B0100010101010101" pitchFamily="34" charset="0"/>
              </a:rPr>
              <a:t> </a:t>
            </a:r>
            <a:r>
              <a:rPr lang="en-US" sz="2800" b="1" dirty="0" smtClean="0">
                <a:cs typeface="MoolBoran" panose="020B0100010101010101" pitchFamily="34" charset="0"/>
              </a:rPr>
              <a:t>LIMITED</a:t>
            </a:r>
            <a:endParaRPr lang="en-US" sz="2800" b="1" dirty="0"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71696" y="484542"/>
            <a:ext cx="120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41" y="632487"/>
            <a:ext cx="10412265" cy="45214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10484" y="37230"/>
            <a:ext cx="4873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cs typeface="MoolBoran" panose="020B0100010101010101" pitchFamily="34" charset="0"/>
              </a:rPr>
              <a:t>DEPT :  Boys                     SIZE : 140	</a:t>
            </a:r>
            <a:r>
              <a:rPr lang="bn-BD" sz="1200" b="1" dirty="0"/>
              <a:t> G</a:t>
            </a:r>
            <a:r>
              <a:rPr lang="en-US" sz="1200" b="1" dirty="0">
                <a:cs typeface="MoolBoran" panose="020B0100010101010101" pitchFamily="34" charset="0"/>
              </a:rPr>
              <a:t>AU</a:t>
            </a:r>
            <a:r>
              <a:rPr lang="bn-BD" sz="1200" b="1" dirty="0"/>
              <a:t>G</a:t>
            </a:r>
            <a:r>
              <a:rPr lang="en-US" sz="1200" b="1" dirty="0">
                <a:cs typeface="MoolBoran" panose="020B0100010101010101" pitchFamily="34" charset="0"/>
              </a:rPr>
              <a:t>E</a:t>
            </a:r>
            <a:r>
              <a:rPr lang="en-US" sz="1200" b="1" dirty="0"/>
              <a:t>: </a:t>
            </a:r>
            <a:r>
              <a:rPr lang="en-US" sz="1200" b="1" dirty="0" smtClean="0"/>
              <a:t>12 </a:t>
            </a:r>
            <a:endParaRPr lang="en-US" sz="1200" b="1" dirty="0" smtClean="0">
              <a:cs typeface="MoolBoran" panose="020B0100010101010101" pitchFamily="34" charset="0"/>
            </a:endParaRPr>
          </a:p>
          <a:p>
            <a:r>
              <a:rPr lang="bn-BD" sz="1200" b="1" dirty="0" smtClean="0"/>
              <a:t>COMP</a:t>
            </a:r>
            <a:r>
              <a:rPr lang="en-US" sz="1200" b="1" dirty="0" smtClean="0"/>
              <a:t> </a:t>
            </a:r>
            <a:r>
              <a:rPr lang="bn-BD" sz="1200" b="1" dirty="0" smtClean="0"/>
              <a:t>:</a:t>
            </a:r>
            <a:r>
              <a:rPr lang="en-US" sz="1200" b="1" dirty="0" smtClean="0"/>
              <a:t> 47% cotton 27% Acrylic 18% polyamide 8% wool,  </a:t>
            </a:r>
            <a:r>
              <a:rPr lang="en-US" sz="1200" b="1" dirty="0" smtClean="0">
                <a:cs typeface="MoolBoran" panose="020B0100010101010101" pitchFamily="34" charset="0"/>
              </a:rPr>
              <a:t> WT</a:t>
            </a:r>
            <a:r>
              <a:rPr lang="en-US" sz="1200" b="1" dirty="0">
                <a:cs typeface="MoolBoran" panose="020B0100010101010101" pitchFamily="34" charset="0"/>
              </a:rPr>
              <a:t>:  </a:t>
            </a:r>
            <a:r>
              <a:rPr lang="en-US" sz="1200" b="1" dirty="0" smtClean="0">
                <a:cs typeface="MoolBoran" panose="020B0100010101010101" pitchFamily="34" charset="0"/>
              </a:rPr>
              <a:t>7.60  LBS. </a:t>
            </a:r>
            <a:endParaRPr lang="en-US" sz="1200" b="1" dirty="0">
              <a:cs typeface="MoolBoran" panose="020B0100010101010101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538" y="39648"/>
            <a:ext cx="51895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cs typeface="MoolBoran" panose="020B0100010101010101" pitchFamily="34" charset="0"/>
              </a:rPr>
              <a:t>AFFLUENCE </a:t>
            </a:r>
            <a:r>
              <a:rPr lang="en-US" sz="2800" b="1" dirty="0" smtClean="0">
                <a:cs typeface="MoolBoran" panose="020B0100010101010101" pitchFamily="34" charset="0"/>
              </a:rPr>
              <a:t>FASHION </a:t>
            </a:r>
            <a:r>
              <a:rPr lang="en-US" sz="2800" b="1" dirty="0" smtClean="0">
                <a:cs typeface="MoolBoran" panose="020B0100010101010101" pitchFamily="34" charset="0"/>
              </a:rPr>
              <a:t> </a:t>
            </a:r>
            <a:r>
              <a:rPr lang="en-US" sz="2800" b="1" dirty="0" smtClean="0">
                <a:cs typeface="MoolBoran" panose="020B0100010101010101" pitchFamily="34" charset="0"/>
              </a:rPr>
              <a:t>LIMITED</a:t>
            </a:r>
            <a:endParaRPr lang="en-US" sz="2800" b="1" dirty="0"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71696" y="484542"/>
            <a:ext cx="120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67" y="630800"/>
            <a:ext cx="9766807" cy="49387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91796" y="51085"/>
            <a:ext cx="440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cs typeface="MoolBoran" panose="020B0100010101010101" pitchFamily="34" charset="0"/>
              </a:rPr>
              <a:t>DEPT :  Boys                     SIZE : 116	</a:t>
            </a:r>
            <a:r>
              <a:rPr lang="bn-BD" sz="1200" b="1" dirty="0"/>
              <a:t> G</a:t>
            </a:r>
            <a:r>
              <a:rPr lang="en-US" sz="1200" b="1" dirty="0">
                <a:cs typeface="MoolBoran" panose="020B0100010101010101" pitchFamily="34" charset="0"/>
              </a:rPr>
              <a:t>AU</a:t>
            </a:r>
            <a:r>
              <a:rPr lang="bn-BD" sz="1200" b="1" dirty="0"/>
              <a:t>G</a:t>
            </a:r>
            <a:r>
              <a:rPr lang="en-US" sz="1200" b="1" dirty="0">
                <a:cs typeface="MoolBoran" panose="020B0100010101010101" pitchFamily="34" charset="0"/>
              </a:rPr>
              <a:t>E</a:t>
            </a:r>
            <a:r>
              <a:rPr lang="en-US" sz="1200" b="1" dirty="0"/>
              <a:t>: </a:t>
            </a:r>
            <a:r>
              <a:rPr lang="en-US" sz="1200" b="1" dirty="0" smtClean="0"/>
              <a:t>12 </a:t>
            </a:r>
            <a:endParaRPr lang="en-US" sz="1200" b="1" dirty="0" smtClean="0">
              <a:cs typeface="MoolBoran" panose="020B0100010101010101" pitchFamily="34" charset="0"/>
            </a:endParaRPr>
          </a:p>
          <a:p>
            <a:r>
              <a:rPr lang="bn-BD" sz="1200" b="1" dirty="0" smtClean="0"/>
              <a:t>COMP</a:t>
            </a:r>
            <a:r>
              <a:rPr lang="en-US" sz="1200" b="1" dirty="0" smtClean="0"/>
              <a:t> </a:t>
            </a:r>
            <a:r>
              <a:rPr lang="bn-BD" sz="1200" b="1" dirty="0" smtClean="0"/>
              <a:t>:</a:t>
            </a:r>
            <a:r>
              <a:rPr lang="en-US" sz="1200" b="1" dirty="0" smtClean="0"/>
              <a:t> 100</a:t>
            </a:r>
            <a:r>
              <a:rPr lang="en-US" sz="1200" b="1" dirty="0" smtClean="0">
                <a:cs typeface="MoolBoran" panose="020B0100010101010101" pitchFamily="34" charset="0"/>
              </a:rPr>
              <a:t>% cotton        		 WT</a:t>
            </a:r>
            <a:r>
              <a:rPr lang="en-US" sz="1200" b="1" dirty="0">
                <a:cs typeface="MoolBoran" panose="020B0100010101010101" pitchFamily="34" charset="0"/>
              </a:rPr>
              <a:t>:  3</a:t>
            </a:r>
            <a:r>
              <a:rPr lang="en-US" sz="1200" b="1" dirty="0" smtClean="0">
                <a:cs typeface="MoolBoran" panose="020B0100010101010101" pitchFamily="34" charset="0"/>
              </a:rPr>
              <a:t>.50  LBS. </a:t>
            </a:r>
            <a:endParaRPr lang="en-US" sz="1200" b="1" dirty="0">
              <a:cs typeface="MoolBoran" panose="020B0100010101010101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538" y="39648"/>
            <a:ext cx="51895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cs typeface="MoolBoran" panose="020B0100010101010101" pitchFamily="34" charset="0"/>
              </a:rPr>
              <a:t>AFFLUENCE </a:t>
            </a:r>
            <a:r>
              <a:rPr lang="en-US" sz="2800" b="1" dirty="0" smtClean="0">
                <a:cs typeface="MoolBoran" panose="020B0100010101010101" pitchFamily="34" charset="0"/>
              </a:rPr>
              <a:t>FASHION </a:t>
            </a:r>
            <a:r>
              <a:rPr lang="en-US" sz="2800" b="1" dirty="0" smtClean="0">
                <a:cs typeface="MoolBoran" panose="020B0100010101010101" pitchFamily="34" charset="0"/>
              </a:rPr>
              <a:t> </a:t>
            </a:r>
            <a:r>
              <a:rPr lang="en-US" sz="2800" b="1" dirty="0" smtClean="0">
                <a:cs typeface="MoolBoran" panose="020B0100010101010101" pitchFamily="34" charset="0"/>
              </a:rPr>
              <a:t>LIMITED</a:t>
            </a:r>
            <a:endParaRPr lang="en-US" sz="2800" b="1" dirty="0"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71696" y="484542"/>
            <a:ext cx="120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98" y="689049"/>
            <a:ext cx="10308511" cy="51437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91796" y="51085"/>
            <a:ext cx="440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cs typeface="MoolBoran" panose="020B0100010101010101" pitchFamily="34" charset="0"/>
              </a:rPr>
              <a:t>DEPT :  Boys                     SIZE : 80	</a:t>
            </a:r>
            <a:r>
              <a:rPr lang="bn-BD" sz="1200" b="1" dirty="0"/>
              <a:t> G</a:t>
            </a:r>
            <a:r>
              <a:rPr lang="en-US" sz="1200" b="1" dirty="0">
                <a:cs typeface="MoolBoran" panose="020B0100010101010101" pitchFamily="34" charset="0"/>
              </a:rPr>
              <a:t>AU</a:t>
            </a:r>
            <a:r>
              <a:rPr lang="bn-BD" sz="1200" b="1" dirty="0"/>
              <a:t>G</a:t>
            </a:r>
            <a:r>
              <a:rPr lang="en-US" sz="1200" b="1" dirty="0">
                <a:cs typeface="MoolBoran" panose="020B0100010101010101" pitchFamily="34" charset="0"/>
              </a:rPr>
              <a:t>E</a:t>
            </a:r>
            <a:r>
              <a:rPr lang="en-US" sz="1200" b="1" dirty="0"/>
              <a:t>: </a:t>
            </a:r>
            <a:r>
              <a:rPr lang="en-US" sz="1200" b="1" dirty="0" smtClean="0"/>
              <a:t>12 </a:t>
            </a:r>
            <a:endParaRPr lang="en-US" sz="1200" b="1" dirty="0" smtClean="0">
              <a:cs typeface="MoolBoran" panose="020B0100010101010101" pitchFamily="34" charset="0"/>
            </a:endParaRPr>
          </a:p>
          <a:p>
            <a:r>
              <a:rPr lang="bn-BD" sz="1200" b="1" dirty="0" smtClean="0"/>
              <a:t>COMP</a:t>
            </a:r>
            <a:r>
              <a:rPr lang="en-US" sz="1200" b="1" dirty="0" smtClean="0"/>
              <a:t> </a:t>
            </a:r>
            <a:r>
              <a:rPr lang="bn-BD" sz="1200" b="1" dirty="0" smtClean="0"/>
              <a:t>:</a:t>
            </a:r>
            <a:r>
              <a:rPr lang="en-US" sz="1200" b="1" dirty="0" smtClean="0"/>
              <a:t> 100</a:t>
            </a:r>
            <a:r>
              <a:rPr lang="en-US" sz="1200" b="1" dirty="0" smtClean="0">
                <a:cs typeface="MoolBoran" panose="020B0100010101010101" pitchFamily="34" charset="0"/>
              </a:rPr>
              <a:t>% cotton        		 WT</a:t>
            </a:r>
            <a:r>
              <a:rPr lang="en-US" sz="1200" b="1" dirty="0">
                <a:cs typeface="MoolBoran" panose="020B0100010101010101" pitchFamily="34" charset="0"/>
              </a:rPr>
              <a:t>:  </a:t>
            </a:r>
            <a:r>
              <a:rPr lang="en-US" sz="1200" b="1" dirty="0" smtClean="0">
                <a:cs typeface="MoolBoran" panose="020B0100010101010101" pitchFamily="34" charset="0"/>
              </a:rPr>
              <a:t>2.40  LBS. </a:t>
            </a:r>
            <a:endParaRPr lang="en-US" sz="1200" b="1" dirty="0">
              <a:cs typeface="MoolBoran" panose="020B0100010101010101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538" y="39648"/>
            <a:ext cx="51895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cs typeface="MoolBoran" panose="020B0100010101010101" pitchFamily="34" charset="0"/>
              </a:rPr>
              <a:t>AFFLUENCE </a:t>
            </a:r>
            <a:r>
              <a:rPr lang="en-US" sz="2800" b="1" dirty="0" smtClean="0">
                <a:cs typeface="MoolBoran" panose="020B0100010101010101" pitchFamily="34" charset="0"/>
              </a:rPr>
              <a:t>FASHION </a:t>
            </a:r>
            <a:r>
              <a:rPr lang="en-US" sz="2800" b="1" dirty="0" smtClean="0">
                <a:cs typeface="MoolBoran" panose="020B0100010101010101" pitchFamily="34" charset="0"/>
              </a:rPr>
              <a:t> </a:t>
            </a:r>
            <a:r>
              <a:rPr lang="en-US" sz="2800" b="1" dirty="0" smtClean="0">
                <a:cs typeface="MoolBoran" panose="020B0100010101010101" pitchFamily="34" charset="0"/>
              </a:rPr>
              <a:t>LIMITED</a:t>
            </a:r>
            <a:endParaRPr lang="en-US" sz="2800" b="1" dirty="0"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71696" y="484542"/>
            <a:ext cx="120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6" y="620335"/>
            <a:ext cx="10835968" cy="46582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91796" y="51085"/>
            <a:ext cx="440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cs typeface="MoolBoran" panose="020B0100010101010101" pitchFamily="34" charset="0"/>
              </a:rPr>
              <a:t>DEPT :  Boys                     SIZE : 68	</a:t>
            </a:r>
            <a:r>
              <a:rPr lang="bn-BD" sz="1200" b="1" dirty="0"/>
              <a:t> G</a:t>
            </a:r>
            <a:r>
              <a:rPr lang="en-US" sz="1200" b="1" dirty="0">
                <a:cs typeface="MoolBoran" panose="020B0100010101010101" pitchFamily="34" charset="0"/>
              </a:rPr>
              <a:t>AU</a:t>
            </a:r>
            <a:r>
              <a:rPr lang="bn-BD" sz="1200" b="1" dirty="0"/>
              <a:t>G</a:t>
            </a:r>
            <a:r>
              <a:rPr lang="en-US" sz="1200" b="1" dirty="0">
                <a:cs typeface="MoolBoran" panose="020B0100010101010101" pitchFamily="34" charset="0"/>
              </a:rPr>
              <a:t>E</a:t>
            </a:r>
            <a:r>
              <a:rPr lang="en-US" sz="1200" b="1" dirty="0"/>
              <a:t>: </a:t>
            </a:r>
            <a:r>
              <a:rPr lang="en-US" sz="1200" b="1" dirty="0" smtClean="0"/>
              <a:t>12 </a:t>
            </a:r>
            <a:endParaRPr lang="en-US" sz="1200" b="1" dirty="0" smtClean="0">
              <a:cs typeface="MoolBoran" panose="020B0100010101010101" pitchFamily="34" charset="0"/>
            </a:endParaRPr>
          </a:p>
          <a:p>
            <a:r>
              <a:rPr lang="bn-BD" sz="1200" b="1" dirty="0" smtClean="0"/>
              <a:t>COMP</a:t>
            </a:r>
            <a:r>
              <a:rPr lang="en-US" sz="1200" b="1" dirty="0" smtClean="0"/>
              <a:t> </a:t>
            </a:r>
            <a:r>
              <a:rPr lang="bn-BD" sz="1200" b="1" dirty="0" smtClean="0"/>
              <a:t>:</a:t>
            </a:r>
            <a:r>
              <a:rPr lang="en-US" sz="1200" b="1" dirty="0" smtClean="0"/>
              <a:t> 100</a:t>
            </a:r>
            <a:r>
              <a:rPr lang="en-US" sz="1200" b="1" dirty="0" smtClean="0">
                <a:cs typeface="MoolBoran" panose="020B0100010101010101" pitchFamily="34" charset="0"/>
              </a:rPr>
              <a:t>% cotton        		 WT</a:t>
            </a:r>
            <a:r>
              <a:rPr lang="en-US" sz="1200" b="1" dirty="0">
                <a:cs typeface="MoolBoran" panose="020B0100010101010101" pitchFamily="34" charset="0"/>
              </a:rPr>
              <a:t>:  </a:t>
            </a:r>
            <a:r>
              <a:rPr lang="en-US" sz="1200" b="1" dirty="0" smtClean="0">
                <a:cs typeface="MoolBoran" panose="020B0100010101010101" pitchFamily="34" charset="0"/>
              </a:rPr>
              <a:t>2.10  LBS. </a:t>
            </a:r>
            <a:endParaRPr lang="en-US" sz="1200" b="1" dirty="0">
              <a:cs typeface="MoolBoran" panose="020B0100010101010101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538" y="39648"/>
            <a:ext cx="51895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cs typeface="MoolBoran" panose="020B0100010101010101" pitchFamily="34" charset="0"/>
              </a:rPr>
              <a:t>AFFLUENCE </a:t>
            </a:r>
            <a:r>
              <a:rPr lang="en-US" sz="2800" b="1" dirty="0" smtClean="0">
                <a:cs typeface="MoolBoran" panose="020B0100010101010101" pitchFamily="34" charset="0"/>
              </a:rPr>
              <a:t>FASHION </a:t>
            </a:r>
            <a:r>
              <a:rPr lang="en-US" sz="2800" b="1" dirty="0" smtClean="0">
                <a:cs typeface="MoolBoran" panose="020B0100010101010101" pitchFamily="34" charset="0"/>
              </a:rPr>
              <a:t> </a:t>
            </a:r>
            <a:r>
              <a:rPr lang="en-US" sz="2800" b="1" dirty="0" smtClean="0">
                <a:cs typeface="MoolBoran" panose="020B0100010101010101" pitchFamily="34" charset="0"/>
              </a:rPr>
              <a:t>LIMITED</a:t>
            </a:r>
            <a:endParaRPr lang="en-US" sz="2800" b="1" dirty="0"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71696" y="484542"/>
            <a:ext cx="120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5" y="605934"/>
            <a:ext cx="10155742" cy="49631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69040" y="51085"/>
            <a:ext cx="5528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cs typeface="MoolBoran" panose="020B0100010101010101" pitchFamily="34" charset="0"/>
              </a:rPr>
              <a:t>DEPT :  Boys                     SIZE : 80		        </a:t>
            </a:r>
            <a:r>
              <a:rPr lang="bn-BD" sz="1200" b="1" dirty="0" smtClean="0"/>
              <a:t> </a:t>
            </a:r>
            <a:r>
              <a:rPr lang="bn-BD" sz="1200" b="1" dirty="0"/>
              <a:t>G</a:t>
            </a:r>
            <a:r>
              <a:rPr lang="en-US" sz="1200" b="1" dirty="0">
                <a:cs typeface="MoolBoran" panose="020B0100010101010101" pitchFamily="34" charset="0"/>
              </a:rPr>
              <a:t>AU</a:t>
            </a:r>
            <a:r>
              <a:rPr lang="bn-BD" sz="1200" b="1" dirty="0"/>
              <a:t>G</a:t>
            </a:r>
            <a:r>
              <a:rPr lang="en-US" sz="1200" b="1" dirty="0">
                <a:cs typeface="MoolBoran" panose="020B0100010101010101" pitchFamily="34" charset="0"/>
              </a:rPr>
              <a:t>E</a:t>
            </a:r>
            <a:r>
              <a:rPr lang="en-US" sz="1200" b="1" dirty="0"/>
              <a:t>: 7</a:t>
            </a:r>
            <a:r>
              <a:rPr lang="en-US" sz="1200" b="1" dirty="0" smtClean="0"/>
              <a:t> </a:t>
            </a:r>
            <a:endParaRPr lang="en-US" sz="1200" b="1" dirty="0" smtClean="0">
              <a:cs typeface="MoolBoran" panose="020B0100010101010101" pitchFamily="34" charset="0"/>
            </a:endParaRPr>
          </a:p>
          <a:p>
            <a:r>
              <a:rPr lang="bn-BD" sz="1200" b="1" dirty="0" smtClean="0"/>
              <a:t>COMP</a:t>
            </a:r>
            <a:r>
              <a:rPr lang="en-US" sz="1200" b="1" dirty="0" smtClean="0"/>
              <a:t> </a:t>
            </a:r>
            <a:r>
              <a:rPr lang="bn-BD" sz="1200" b="1" dirty="0" smtClean="0"/>
              <a:t>:</a:t>
            </a:r>
            <a:r>
              <a:rPr lang="en-US" sz="1200" b="1" dirty="0" smtClean="0"/>
              <a:t> 50% Acrylic 26% polyester 24% cotton +1ply nylon</a:t>
            </a:r>
            <a:r>
              <a:rPr lang="en-US" sz="1200" b="1" dirty="0" smtClean="0">
                <a:cs typeface="MoolBoran" panose="020B0100010101010101" pitchFamily="34" charset="0"/>
              </a:rPr>
              <a:t>         WT</a:t>
            </a:r>
            <a:r>
              <a:rPr lang="en-US" sz="1200" b="1" dirty="0">
                <a:cs typeface="MoolBoran" panose="020B0100010101010101" pitchFamily="34" charset="0"/>
              </a:rPr>
              <a:t>:  </a:t>
            </a:r>
            <a:r>
              <a:rPr lang="en-US" sz="1200" b="1" dirty="0" smtClean="0">
                <a:cs typeface="MoolBoran" panose="020B0100010101010101" pitchFamily="34" charset="0"/>
              </a:rPr>
              <a:t>3.40  LBS. </a:t>
            </a:r>
            <a:endParaRPr lang="en-US" sz="1200" b="1" dirty="0">
              <a:cs typeface="MoolBoran" panose="020B0100010101010101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93750" y="4137461"/>
            <a:ext cx="2633470" cy="19751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7538" y="39648"/>
            <a:ext cx="51895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cs typeface="MoolBoran" panose="020B0100010101010101" pitchFamily="34" charset="0"/>
              </a:rPr>
              <a:t>AFFLUENCE </a:t>
            </a:r>
            <a:r>
              <a:rPr lang="en-US" sz="2800" b="1" dirty="0" smtClean="0">
                <a:cs typeface="MoolBoran" panose="020B0100010101010101" pitchFamily="34" charset="0"/>
              </a:rPr>
              <a:t>FASHION </a:t>
            </a:r>
            <a:r>
              <a:rPr lang="en-US" sz="2800" b="1" dirty="0" smtClean="0">
                <a:cs typeface="MoolBoran" panose="020B0100010101010101" pitchFamily="34" charset="0"/>
              </a:rPr>
              <a:t> </a:t>
            </a:r>
            <a:r>
              <a:rPr lang="en-US" sz="2800" b="1" dirty="0" smtClean="0">
                <a:cs typeface="MoolBoran" panose="020B0100010101010101" pitchFamily="34" charset="0"/>
              </a:rPr>
              <a:t>LIMITED</a:t>
            </a:r>
            <a:endParaRPr lang="en-US" sz="2800" b="1" dirty="0"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71696" y="484542"/>
            <a:ext cx="120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28" y="659403"/>
            <a:ext cx="9665238" cy="4896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05651" y="51085"/>
            <a:ext cx="440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cs typeface="MoolBoran" panose="020B0100010101010101" pitchFamily="34" charset="0"/>
              </a:rPr>
              <a:t>DEPT :  Boys                    SIZE : 80	</a:t>
            </a:r>
            <a:r>
              <a:rPr lang="bn-BD" sz="1200" b="1" dirty="0"/>
              <a:t> G</a:t>
            </a:r>
            <a:r>
              <a:rPr lang="en-US" sz="1200" b="1" dirty="0">
                <a:cs typeface="MoolBoran" panose="020B0100010101010101" pitchFamily="34" charset="0"/>
              </a:rPr>
              <a:t>AU</a:t>
            </a:r>
            <a:r>
              <a:rPr lang="bn-BD" sz="1200" b="1" dirty="0"/>
              <a:t>G</a:t>
            </a:r>
            <a:r>
              <a:rPr lang="en-US" sz="1200" b="1" dirty="0">
                <a:cs typeface="MoolBoran" panose="020B0100010101010101" pitchFamily="34" charset="0"/>
              </a:rPr>
              <a:t>E</a:t>
            </a:r>
            <a:r>
              <a:rPr lang="en-US" sz="1200" b="1" dirty="0"/>
              <a:t>: </a:t>
            </a:r>
            <a:r>
              <a:rPr lang="en-US" sz="1200" b="1" dirty="0" smtClean="0"/>
              <a:t>5 </a:t>
            </a:r>
            <a:endParaRPr lang="en-US" sz="1200" b="1" dirty="0" smtClean="0">
              <a:cs typeface="MoolBoran" panose="020B0100010101010101" pitchFamily="34" charset="0"/>
            </a:endParaRPr>
          </a:p>
          <a:p>
            <a:r>
              <a:rPr lang="bn-BD" sz="1200" b="1" dirty="0" smtClean="0"/>
              <a:t>COMP</a:t>
            </a:r>
            <a:r>
              <a:rPr lang="en-US" sz="1200" b="1" dirty="0" smtClean="0"/>
              <a:t> </a:t>
            </a:r>
            <a:r>
              <a:rPr lang="bn-BD" sz="1200" b="1" dirty="0" smtClean="0"/>
              <a:t>:</a:t>
            </a:r>
            <a:r>
              <a:rPr lang="en-US" sz="1200" b="1" dirty="0" smtClean="0"/>
              <a:t> 100</a:t>
            </a:r>
            <a:r>
              <a:rPr lang="en-US" sz="1200" b="1" dirty="0" smtClean="0">
                <a:cs typeface="MoolBoran" panose="020B0100010101010101" pitchFamily="34" charset="0"/>
              </a:rPr>
              <a:t>% cotton        		 WT</a:t>
            </a:r>
            <a:r>
              <a:rPr lang="en-US" sz="1200" b="1" dirty="0">
                <a:cs typeface="MoolBoran" panose="020B0100010101010101" pitchFamily="34" charset="0"/>
              </a:rPr>
              <a:t>:  </a:t>
            </a:r>
            <a:r>
              <a:rPr lang="en-US" sz="1200" b="1" dirty="0" smtClean="0">
                <a:cs typeface="MoolBoran" panose="020B0100010101010101" pitchFamily="34" charset="0"/>
              </a:rPr>
              <a:t>4.70  LBS. </a:t>
            </a:r>
            <a:endParaRPr lang="en-US" sz="1200" b="1" dirty="0">
              <a:cs typeface="MoolBoran" panose="020B0100010101010101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538" y="39648"/>
            <a:ext cx="51895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cs typeface="MoolBoran" panose="020B0100010101010101" pitchFamily="34" charset="0"/>
              </a:rPr>
              <a:t>AFFLUENCE </a:t>
            </a:r>
            <a:r>
              <a:rPr lang="en-US" sz="2800" b="1" dirty="0" smtClean="0">
                <a:cs typeface="MoolBoran" panose="020B0100010101010101" pitchFamily="34" charset="0"/>
              </a:rPr>
              <a:t>FASHION </a:t>
            </a:r>
            <a:r>
              <a:rPr lang="en-US" sz="2800" b="1" dirty="0" smtClean="0">
                <a:cs typeface="MoolBoran" panose="020B0100010101010101" pitchFamily="34" charset="0"/>
              </a:rPr>
              <a:t> </a:t>
            </a:r>
            <a:r>
              <a:rPr lang="en-US" sz="2800" b="1" dirty="0" smtClean="0">
                <a:cs typeface="MoolBoran" panose="020B0100010101010101" pitchFamily="34" charset="0"/>
              </a:rPr>
              <a:t>LIMITED</a:t>
            </a:r>
            <a:endParaRPr lang="en-US" sz="2800" b="1" dirty="0"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71696" y="484542"/>
            <a:ext cx="120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42" y="578640"/>
            <a:ext cx="6801550" cy="60715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91796" y="51085"/>
            <a:ext cx="440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cs typeface="MoolBoran" panose="020B0100010101010101" pitchFamily="34" charset="0"/>
              </a:rPr>
              <a:t>DEPT :  Boys                    SIZE : 68	</a:t>
            </a:r>
            <a:r>
              <a:rPr lang="bn-BD" sz="1200" b="1" dirty="0"/>
              <a:t> G</a:t>
            </a:r>
            <a:r>
              <a:rPr lang="en-US" sz="1200" b="1" dirty="0">
                <a:cs typeface="MoolBoran" panose="020B0100010101010101" pitchFamily="34" charset="0"/>
              </a:rPr>
              <a:t>AU</a:t>
            </a:r>
            <a:r>
              <a:rPr lang="bn-BD" sz="1200" b="1" dirty="0"/>
              <a:t>G</a:t>
            </a:r>
            <a:r>
              <a:rPr lang="en-US" sz="1200" b="1" dirty="0">
                <a:cs typeface="MoolBoran" panose="020B0100010101010101" pitchFamily="34" charset="0"/>
              </a:rPr>
              <a:t>E</a:t>
            </a:r>
            <a:r>
              <a:rPr lang="en-US" sz="1200" b="1" dirty="0"/>
              <a:t>: </a:t>
            </a:r>
            <a:r>
              <a:rPr lang="en-US" sz="1200" b="1" dirty="0" smtClean="0"/>
              <a:t>12 </a:t>
            </a:r>
            <a:endParaRPr lang="en-US" sz="1200" b="1" dirty="0" smtClean="0">
              <a:cs typeface="MoolBoran" panose="020B0100010101010101" pitchFamily="34" charset="0"/>
            </a:endParaRPr>
          </a:p>
          <a:p>
            <a:r>
              <a:rPr lang="bn-BD" sz="1200" b="1" dirty="0" smtClean="0"/>
              <a:t>COMP</a:t>
            </a:r>
            <a:r>
              <a:rPr lang="en-US" sz="1200" b="1" dirty="0" smtClean="0"/>
              <a:t> </a:t>
            </a:r>
            <a:r>
              <a:rPr lang="bn-BD" sz="1200" b="1" dirty="0" smtClean="0"/>
              <a:t>:</a:t>
            </a:r>
            <a:r>
              <a:rPr lang="en-US" sz="1200" b="1" dirty="0" smtClean="0"/>
              <a:t> 100</a:t>
            </a:r>
            <a:r>
              <a:rPr lang="en-US" sz="1200" b="1" dirty="0" smtClean="0">
                <a:cs typeface="MoolBoran" panose="020B0100010101010101" pitchFamily="34" charset="0"/>
              </a:rPr>
              <a:t>% cotton        		 WT</a:t>
            </a:r>
            <a:r>
              <a:rPr lang="en-US" sz="1200" b="1" dirty="0">
                <a:cs typeface="MoolBoran" panose="020B0100010101010101" pitchFamily="34" charset="0"/>
              </a:rPr>
              <a:t>:  </a:t>
            </a:r>
            <a:r>
              <a:rPr lang="en-US" sz="1200" b="1" dirty="0" smtClean="0">
                <a:cs typeface="MoolBoran" panose="020B0100010101010101" pitchFamily="34" charset="0"/>
              </a:rPr>
              <a:t>4.80  LBS. </a:t>
            </a:r>
            <a:endParaRPr lang="en-US" sz="1200" b="1" dirty="0">
              <a:cs typeface="MoolBoran" panose="020B0100010101010101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538" y="39648"/>
            <a:ext cx="51895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cs typeface="MoolBoran" panose="020B0100010101010101" pitchFamily="34" charset="0"/>
              </a:rPr>
              <a:t>AFFLUENCE </a:t>
            </a:r>
            <a:r>
              <a:rPr lang="en-US" sz="2800" b="1" dirty="0" smtClean="0">
                <a:cs typeface="MoolBoran" panose="020B0100010101010101" pitchFamily="34" charset="0"/>
              </a:rPr>
              <a:t>FASHION </a:t>
            </a:r>
            <a:r>
              <a:rPr lang="en-US" sz="2800" b="1" dirty="0" smtClean="0">
                <a:cs typeface="MoolBoran" panose="020B0100010101010101" pitchFamily="34" charset="0"/>
              </a:rPr>
              <a:t> </a:t>
            </a:r>
            <a:r>
              <a:rPr lang="en-US" sz="2800" b="1" dirty="0" smtClean="0">
                <a:cs typeface="MoolBoran" panose="020B0100010101010101" pitchFamily="34" charset="0"/>
              </a:rPr>
              <a:t>LIMITED</a:t>
            </a:r>
            <a:endParaRPr lang="en-US" sz="2800" b="1" dirty="0"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868E30-D6EB-6948-B67B-CE45B5943347}"/>
              </a:ext>
            </a:extLst>
          </p:cNvPr>
          <p:cNvSpPr txBox="1">
            <a:spLocks/>
          </p:cNvSpPr>
          <p:nvPr/>
        </p:nvSpPr>
        <p:spPr>
          <a:xfrm>
            <a:off x="1828800" y="685800"/>
            <a:ext cx="9956800" cy="533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6000" dirty="0" smtClean="0">
                <a:latin typeface="Comic Sans MS" pitchFamily="66" charset="0"/>
              </a:rPr>
              <a:t>PRESENTED BY</a:t>
            </a:r>
            <a:r>
              <a:rPr lang="en-GB" sz="6000" dirty="0" smtClean="0">
                <a:latin typeface="Adobe Garamond Pro Bold" pitchFamily="18" charset="0"/>
              </a:rPr>
              <a:t/>
            </a:r>
            <a:br>
              <a:rPr lang="en-GB" sz="6000" dirty="0" smtClean="0">
                <a:latin typeface="Adobe Garamond Pro Bold" pitchFamily="18" charset="0"/>
              </a:rPr>
            </a:br>
            <a:r>
              <a:rPr lang="en-GB" sz="4800" smtClean="0">
                <a:latin typeface="Comic Sans MS" pitchFamily="66" charset="0"/>
              </a:rPr>
              <a:t>AFFLUENCE FASHION </a:t>
            </a:r>
            <a:r>
              <a:rPr lang="en-GB" sz="4800" dirty="0" smtClean="0">
                <a:latin typeface="Comic Sans MS" pitchFamily="66" charset="0"/>
              </a:rPr>
              <a:t>LTD.</a:t>
            </a:r>
          </a:p>
          <a:p>
            <a:pPr algn="ctr"/>
            <a:r>
              <a:rPr lang="en-GB" sz="4800" dirty="0" smtClean="0">
                <a:latin typeface="Comic Sans MS" pitchFamily="66" charset="0"/>
              </a:rPr>
              <a:t> </a:t>
            </a:r>
            <a:r>
              <a:rPr lang="en-GB" sz="5400" dirty="0">
                <a:latin typeface="Adobe Garamond Pro Bold" pitchFamily="18" charset="0"/>
              </a:rPr>
              <a:t/>
            </a:r>
            <a:br>
              <a:rPr lang="en-GB" sz="5400" dirty="0">
                <a:latin typeface="Adobe Garamond Pro Bold" pitchFamily="18" charset="0"/>
              </a:rPr>
            </a:br>
            <a:r>
              <a:rPr lang="en-GB" dirty="0">
                <a:latin typeface="Adobe Caslon Pro Bold" pitchFamily="18" charset="0"/>
              </a:rPr>
              <a:t/>
            </a:r>
            <a:br>
              <a:rPr lang="en-GB" dirty="0">
                <a:latin typeface="Adobe Caslon Pro Bold" pitchFamily="18" charset="0"/>
              </a:rPr>
            </a:br>
            <a:r>
              <a:rPr lang="en-GB" dirty="0">
                <a:latin typeface="Adobe Caslon Pro Bold" pitchFamily="18" charset="0"/>
              </a:rPr>
              <a:t/>
            </a:r>
            <a:br>
              <a:rPr lang="en-GB" dirty="0">
                <a:latin typeface="Adobe Caslon Pro Bold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22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71696" y="484542"/>
            <a:ext cx="120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95249" y="31094"/>
            <a:ext cx="4491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cs typeface="MoolBoran" panose="020B0100010101010101" pitchFamily="34" charset="0"/>
              </a:rPr>
              <a:t>DEPT: </a:t>
            </a:r>
            <a:r>
              <a:rPr lang="en-US" sz="1200" b="1" dirty="0" smtClean="0">
                <a:cs typeface="MoolBoran" panose="020B0100010101010101" pitchFamily="34" charset="0"/>
              </a:rPr>
              <a:t>Boys                               SIZE</a:t>
            </a:r>
            <a:r>
              <a:rPr lang="en-US" sz="1200" b="1" dirty="0">
                <a:cs typeface="MoolBoran" panose="020B0100010101010101" pitchFamily="34" charset="0"/>
              </a:rPr>
              <a:t>: </a:t>
            </a:r>
            <a:r>
              <a:rPr lang="en-US" sz="1200" b="1" dirty="0" smtClean="0">
                <a:cs typeface="MoolBoran" panose="020B0100010101010101" pitchFamily="34" charset="0"/>
              </a:rPr>
              <a:t>68</a:t>
            </a:r>
            <a:endParaRPr lang="en-US" sz="1200" b="1" dirty="0">
              <a:cs typeface="MoolBoran" panose="020B0100010101010101" pitchFamily="34" charset="0"/>
            </a:endParaRPr>
          </a:p>
          <a:p>
            <a:r>
              <a:rPr lang="bn-BD" sz="1200" b="1" dirty="0" smtClean="0"/>
              <a:t>COMP</a:t>
            </a:r>
            <a:r>
              <a:rPr lang="en-US" sz="1200" b="1" dirty="0" smtClean="0"/>
              <a:t> </a:t>
            </a:r>
            <a:r>
              <a:rPr lang="bn-BD" sz="1200" b="1" dirty="0" smtClean="0"/>
              <a:t>:</a:t>
            </a:r>
            <a:r>
              <a:rPr lang="en-US" sz="1200" b="1" dirty="0" smtClean="0"/>
              <a:t> 100% </a:t>
            </a:r>
            <a:r>
              <a:rPr lang="en-US" sz="1200" b="1" dirty="0" err="1" smtClean="0"/>
              <a:t>coton</a:t>
            </a:r>
            <a:r>
              <a:rPr lang="en-US" sz="1200" b="1" dirty="0" smtClean="0"/>
              <a:t>     </a:t>
            </a:r>
            <a:r>
              <a:rPr lang="en-US" sz="1200" b="1" dirty="0" smtClean="0">
                <a:cs typeface="MoolBoran" panose="020B0100010101010101" pitchFamily="34" charset="0"/>
              </a:rPr>
              <a:t>          </a:t>
            </a:r>
            <a:r>
              <a:rPr lang="bn-BD" sz="1200" b="1" dirty="0" smtClean="0"/>
              <a:t>G</a:t>
            </a:r>
            <a:r>
              <a:rPr lang="en-US" sz="1200" b="1" dirty="0">
                <a:cs typeface="MoolBoran" panose="020B0100010101010101" pitchFamily="34" charset="0"/>
              </a:rPr>
              <a:t>AU</a:t>
            </a:r>
            <a:r>
              <a:rPr lang="bn-BD" sz="1200" b="1" dirty="0"/>
              <a:t>G</a:t>
            </a:r>
            <a:r>
              <a:rPr lang="en-US" sz="1200" b="1" dirty="0">
                <a:cs typeface="MoolBoran" panose="020B0100010101010101" pitchFamily="34" charset="0"/>
              </a:rPr>
              <a:t>E</a:t>
            </a:r>
            <a:r>
              <a:rPr lang="en-US" sz="1200" b="1" dirty="0"/>
              <a:t>:  </a:t>
            </a:r>
            <a:r>
              <a:rPr lang="en-US" sz="1200" b="1" dirty="0" smtClean="0"/>
              <a:t>12</a:t>
            </a:r>
            <a:r>
              <a:rPr lang="en-US" sz="1200" b="1" dirty="0" smtClean="0">
                <a:cs typeface="MoolBoran" panose="020B0100010101010101" pitchFamily="34" charset="0"/>
              </a:rPr>
              <a:t>                  WT</a:t>
            </a:r>
            <a:r>
              <a:rPr lang="en-US" sz="1200" b="1" dirty="0">
                <a:cs typeface="MoolBoran" panose="020B0100010101010101" pitchFamily="34" charset="0"/>
              </a:rPr>
              <a:t>:  </a:t>
            </a:r>
            <a:r>
              <a:rPr lang="en-US" sz="1200" b="1" dirty="0" smtClean="0">
                <a:cs typeface="MoolBoran" panose="020B0100010101010101" pitchFamily="34" charset="0"/>
              </a:rPr>
              <a:t>5.40  LBS. </a:t>
            </a:r>
            <a:endParaRPr lang="en-US" sz="1200" b="1" dirty="0">
              <a:cs typeface="MoolBoran" panose="020B0100010101010101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96" y="612125"/>
            <a:ext cx="3327630" cy="60957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538" y="39648"/>
            <a:ext cx="51895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cs typeface="MoolBoran" panose="020B0100010101010101" pitchFamily="34" charset="0"/>
              </a:rPr>
              <a:t>AFFLUENCE </a:t>
            </a:r>
            <a:r>
              <a:rPr lang="en-US" sz="2800" b="1" dirty="0" smtClean="0">
                <a:cs typeface="MoolBoran" panose="020B0100010101010101" pitchFamily="34" charset="0"/>
              </a:rPr>
              <a:t>FASHION </a:t>
            </a:r>
            <a:r>
              <a:rPr lang="en-US" sz="2800" b="1" dirty="0" smtClean="0">
                <a:cs typeface="MoolBoran" panose="020B0100010101010101" pitchFamily="34" charset="0"/>
              </a:rPr>
              <a:t> </a:t>
            </a:r>
            <a:r>
              <a:rPr lang="en-US" sz="2800" b="1" dirty="0" smtClean="0">
                <a:cs typeface="MoolBoran" panose="020B0100010101010101" pitchFamily="34" charset="0"/>
              </a:rPr>
              <a:t>LIMITED</a:t>
            </a:r>
            <a:endParaRPr lang="en-US" sz="2800" b="1" dirty="0"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71696" y="484542"/>
            <a:ext cx="120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95249" y="31094"/>
            <a:ext cx="4491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cs typeface="MoolBoran" panose="020B0100010101010101" pitchFamily="34" charset="0"/>
              </a:rPr>
              <a:t>DEPT: </a:t>
            </a:r>
            <a:r>
              <a:rPr lang="en-US" sz="1200" b="1" dirty="0" smtClean="0">
                <a:cs typeface="MoolBoran" panose="020B0100010101010101" pitchFamily="34" charset="0"/>
              </a:rPr>
              <a:t> Boys 	                       SIZE</a:t>
            </a:r>
            <a:r>
              <a:rPr lang="en-US" sz="1200" b="1" dirty="0">
                <a:cs typeface="MoolBoran" panose="020B0100010101010101" pitchFamily="34" charset="0"/>
              </a:rPr>
              <a:t>: </a:t>
            </a:r>
            <a:r>
              <a:rPr lang="en-US" sz="1200" b="1" dirty="0" smtClean="0">
                <a:cs typeface="MoolBoran" panose="020B0100010101010101" pitchFamily="34" charset="0"/>
              </a:rPr>
              <a:t> 80</a:t>
            </a:r>
            <a:endParaRPr lang="en-US" sz="1200" b="1" dirty="0">
              <a:cs typeface="MoolBoran" panose="020B0100010101010101" pitchFamily="34" charset="0"/>
            </a:endParaRPr>
          </a:p>
          <a:p>
            <a:r>
              <a:rPr lang="bn-BD" sz="1200" b="1" dirty="0" smtClean="0"/>
              <a:t>COMP</a:t>
            </a:r>
            <a:r>
              <a:rPr lang="en-US" sz="1200" b="1" dirty="0" smtClean="0"/>
              <a:t> </a:t>
            </a:r>
            <a:r>
              <a:rPr lang="bn-BD" sz="1200" b="1" dirty="0" smtClean="0"/>
              <a:t>:</a:t>
            </a:r>
            <a:r>
              <a:rPr lang="en-US" sz="1200" b="1" dirty="0" smtClean="0"/>
              <a:t> 100% cotton </a:t>
            </a:r>
            <a:r>
              <a:rPr lang="en-US" sz="1200" b="1" dirty="0" smtClean="0">
                <a:cs typeface="MoolBoran" panose="020B0100010101010101" pitchFamily="34" charset="0"/>
              </a:rPr>
              <a:t>          </a:t>
            </a:r>
            <a:r>
              <a:rPr lang="bn-BD" sz="1200" b="1" dirty="0" smtClean="0"/>
              <a:t>G</a:t>
            </a:r>
            <a:r>
              <a:rPr lang="en-US" sz="1200" b="1" dirty="0">
                <a:cs typeface="MoolBoran" panose="020B0100010101010101" pitchFamily="34" charset="0"/>
              </a:rPr>
              <a:t>AU</a:t>
            </a:r>
            <a:r>
              <a:rPr lang="bn-BD" sz="1200" b="1" dirty="0"/>
              <a:t>G</a:t>
            </a:r>
            <a:r>
              <a:rPr lang="en-US" sz="1200" b="1" dirty="0">
                <a:cs typeface="MoolBoran" panose="020B0100010101010101" pitchFamily="34" charset="0"/>
              </a:rPr>
              <a:t>E</a:t>
            </a:r>
            <a:r>
              <a:rPr lang="en-US" sz="1200" b="1" dirty="0"/>
              <a:t>:  </a:t>
            </a:r>
            <a:r>
              <a:rPr lang="en-US" sz="1200" b="1" dirty="0" smtClean="0"/>
              <a:t>12</a:t>
            </a:r>
            <a:r>
              <a:rPr lang="en-US" sz="1200" b="1" dirty="0" smtClean="0">
                <a:cs typeface="MoolBoran" panose="020B0100010101010101" pitchFamily="34" charset="0"/>
              </a:rPr>
              <a:t>                  WT</a:t>
            </a:r>
            <a:r>
              <a:rPr lang="en-US" sz="1200" b="1" dirty="0">
                <a:cs typeface="MoolBoran" panose="020B0100010101010101" pitchFamily="34" charset="0"/>
              </a:rPr>
              <a:t>:  </a:t>
            </a:r>
            <a:r>
              <a:rPr lang="en-US" sz="1200" b="1" dirty="0" smtClean="0">
                <a:cs typeface="MoolBoran" panose="020B0100010101010101" pitchFamily="34" charset="0"/>
              </a:rPr>
              <a:t>2.70  LBS. </a:t>
            </a:r>
            <a:endParaRPr lang="en-US" sz="1200" b="1" dirty="0">
              <a:cs typeface="MoolBoran" panose="020B0100010101010101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29" y="667948"/>
            <a:ext cx="10299305" cy="54189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538" y="39648"/>
            <a:ext cx="51895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cs typeface="MoolBoran" panose="020B0100010101010101" pitchFamily="34" charset="0"/>
              </a:rPr>
              <a:t>AFFLUENCE </a:t>
            </a:r>
            <a:r>
              <a:rPr lang="en-US" sz="2800" b="1" dirty="0" smtClean="0">
                <a:cs typeface="MoolBoran" panose="020B0100010101010101" pitchFamily="34" charset="0"/>
              </a:rPr>
              <a:t>FASHION </a:t>
            </a:r>
            <a:r>
              <a:rPr lang="en-US" sz="2800" b="1" dirty="0" smtClean="0">
                <a:cs typeface="MoolBoran" panose="020B0100010101010101" pitchFamily="34" charset="0"/>
              </a:rPr>
              <a:t> </a:t>
            </a:r>
            <a:r>
              <a:rPr lang="en-US" sz="2800" b="1" dirty="0" smtClean="0">
                <a:cs typeface="MoolBoran" panose="020B0100010101010101" pitchFamily="34" charset="0"/>
              </a:rPr>
              <a:t>LIMITED</a:t>
            </a:r>
            <a:endParaRPr lang="en-US" sz="2800" b="1" dirty="0"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71696" y="484542"/>
            <a:ext cx="120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95249" y="31094"/>
            <a:ext cx="4491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cs typeface="MoolBoran" panose="020B0100010101010101" pitchFamily="34" charset="0"/>
              </a:rPr>
              <a:t>DEPT: </a:t>
            </a:r>
            <a:r>
              <a:rPr lang="en-US" sz="1200" b="1" dirty="0" smtClean="0">
                <a:cs typeface="MoolBoran" panose="020B0100010101010101" pitchFamily="34" charset="0"/>
              </a:rPr>
              <a:t> Boys                           	SIZE</a:t>
            </a:r>
            <a:r>
              <a:rPr lang="en-US" sz="1200" b="1" dirty="0">
                <a:cs typeface="MoolBoran" panose="020B0100010101010101" pitchFamily="34" charset="0"/>
              </a:rPr>
              <a:t>: </a:t>
            </a:r>
            <a:r>
              <a:rPr lang="en-US" sz="1200" b="1" dirty="0" smtClean="0">
                <a:cs typeface="MoolBoran" panose="020B0100010101010101" pitchFamily="34" charset="0"/>
              </a:rPr>
              <a:t>80</a:t>
            </a:r>
            <a:endParaRPr lang="en-US" sz="1200" b="1" dirty="0">
              <a:cs typeface="MoolBoran" panose="020B0100010101010101" pitchFamily="34" charset="0"/>
            </a:endParaRPr>
          </a:p>
          <a:p>
            <a:r>
              <a:rPr lang="bn-BD" sz="1200" b="1" dirty="0" smtClean="0"/>
              <a:t>COMP</a:t>
            </a:r>
            <a:r>
              <a:rPr lang="en-US" sz="1200" b="1" dirty="0" smtClean="0"/>
              <a:t> </a:t>
            </a:r>
            <a:r>
              <a:rPr lang="bn-BD" sz="1200" b="1" dirty="0" smtClean="0"/>
              <a:t>:</a:t>
            </a:r>
            <a:r>
              <a:rPr lang="en-US" sz="1200" b="1" dirty="0" smtClean="0"/>
              <a:t> 100% Cotton   </a:t>
            </a:r>
            <a:r>
              <a:rPr lang="en-US" sz="1200" b="1" dirty="0" smtClean="0">
                <a:cs typeface="MoolBoran" panose="020B0100010101010101" pitchFamily="34" charset="0"/>
              </a:rPr>
              <a:t>           </a:t>
            </a:r>
            <a:r>
              <a:rPr lang="bn-BD" sz="1200" b="1" dirty="0" smtClean="0"/>
              <a:t>G</a:t>
            </a:r>
            <a:r>
              <a:rPr lang="en-US" sz="1200" b="1" dirty="0">
                <a:cs typeface="MoolBoran" panose="020B0100010101010101" pitchFamily="34" charset="0"/>
              </a:rPr>
              <a:t>AU</a:t>
            </a:r>
            <a:r>
              <a:rPr lang="bn-BD" sz="1200" b="1" dirty="0"/>
              <a:t>G</a:t>
            </a:r>
            <a:r>
              <a:rPr lang="en-US" sz="1200" b="1" dirty="0">
                <a:cs typeface="MoolBoran" panose="020B0100010101010101" pitchFamily="34" charset="0"/>
              </a:rPr>
              <a:t>E</a:t>
            </a:r>
            <a:r>
              <a:rPr lang="en-US" sz="1200" b="1" dirty="0"/>
              <a:t>:  </a:t>
            </a:r>
            <a:r>
              <a:rPr lang="en-US" sz="1200" b="1" dirty="0" smtClean="0"/>
              <a:t>12</a:t>
            </a:r>
            <a:r>
              <a:rPr lang="en-US" sz="1200" b="1" dirty="0" smtClean="0">
                <a:cs typeface="MoolBoran" panose="020B0100010101010101" pitchFamily="34" charset="0"/>
              </a:rPr>
              <a:t>                  WT</a:t>
            </a:r>
            <a:r>
              <a:rPr lang="en-US" sz="1200" b="1" dirty="0">
                <a:cs typeface="MoolBoran" panose="020B0100010101010101" pitchFamily="34" charset="0"/>
              </a:rPr>
              <a:t>:  </a:t>
            </a:r>
            <a:r>
              <a:rPr lang="en-US" sz="1200" b="1" dirty="0" smtClean="0">
                <a:cs typeface="MoolBoran" panose="020B0100010101010101" pitchFamily="34" charset="0"/>
              </a:rPr>
              <a:t>3.30  LBS. </a:t>
            </a:r>
            <a:endParaRPr lang="en-US" sz="1200" b="1" dirty="0">
              <a:cs typeface="MoolBoran" panose="020B0100010101010101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93" y="626534"/>
            <a:ext cx="10417026" cy="56514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538" y="39648"/>
            <a:ext cx="51895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cs typeface="MoolBoran" panose="020B0100010101010101" pitchFamily="34" charset="0"/>
              </a:rPr>
              <a:t>AFFLUENCE </a:t>
            </a:r>
            <a:r>
              <a:rPr lang="en-US" sz="2800" b="1" dirty="0" smtClean="0">
                <a:cs typeface="MoolBoran" panose="020B0100010101010101" pitchFamily="34" charset="0"/>
              </a:rPr>
              <a:t>FASHION </a:t>
            </a:r>
            <a:r>
              <a:rPr lang="en-US" sz="2800" b="1" dirty="0" smtClean="0">
                <a:cs typeface="MoolBoran" panose="020B0100010101010101" pitchFamily="34" charset="0"/>
              </a:rPr>
              <a:t> </a:t>
            </a:r>
            <a:r>
              <a:rPr lang="en-US" sz="2800" b="1" dirty="0" smtClean="0">
                <a:cs typeface="MoolBoran" panose="020B0100010101010101" pitchFamily="34" charset="0"/>
              </a:rPr>
              <a:t>LIMITED</a:t>
            </a:r>
            <a:endParaRPr lang="en-US" sz="2800" b="1" dirty="0"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71696" y="484542"/>
            <a:ext cx="120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72" y="643441"/>
            <a:ext cx="5339262" cy="59232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04932" y="34353"/>
            <a:ext cx="4491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cs typeface="MoolBoran" panose="020B0100010101010101" pitchFamily="34" charset="0"/>
              </a:rPr>
              <a:t>DEPT: </a:t>
            </a:r>
            <a:r>
              <a:rPr lang="en-US" sz="1200" b="1" dirty="0" smtClean="0">
                <a:cs typeface="MoolBoran" panose="020B0100010101010101" pitchFamily="34" charset="0"/>
              </a:rPr>
              <a:t> Boys                           	SIZE</a:t>
            </a:r>
            <a:r>
              <a:rPr lang="en-US" sz="1200" b="1" dirty="0">
                <a:cs typeface="MoolBoran" panose="020B0100010101010101" pitchFamily="34" charset="0"/>
              </a:rPr>
              <a:t>: </a:t>
            </a:r>
            <a:r>
              <a:rPr lang="en-US" sz="1200" b="1" dirty="0" smtClean="0">
                <a:cs typeface="MoolBoran" panose="020B0100010101010101" pitchFamily="34" charset="0"/>
              </a:rPr>
              <a:t>140</a:t>
            </a:r>
            <a:endParaRPr lang="en-US" sz="1200" b="1" dirty="0">
              <a:cs typeface="MoolBoran" panose="020B0100010101010101" pitchFamily="34" charset="0"/>
            </a:endParaRPr>
          </a:p>
          <a:p>
            <a:r>
              <a:rPr lang="bn-BD" sz="1200" b="1" dirty="0" smtClean="0"/>
              <a:t>COMP</a:t>
            </a:r>
            <a:r>
              <a:rPr lang="en-US" sz="1200" b="1" dirty="0" smtClean="0"/>
              <a:t> </a:t>
            </a:r>
            <a:r>
              <a:rPr lang="bn-BD" sz="1200" b="1" dirty="0" smtClean="0"/>
              <a:t>:</a:t>
            </a:r>
            <a:r>
              <a:rPr lang="en-US" sz="1200" b="1" dirty="0" smtClean="0"/>
              <a:t> 100% Cotton   </a:t>
            </a:r>
            <a:r>
              <a:rPr lang="en-US" sz="1200" b="1" dirty="0" smtClean="0">
                <a:cs typeface="MoolBoran" panose="020B0100010101010101" pitchFamily="34" charset="0"/>
              </a:rPr>
              <a:t>           </a:t>
            </a:r>
            <a:r>
              <a:rPr lang="bn-BD" sz="1200" b="1" dirty="0" smtClean="0"/>
              <a:t>G</a:t>
            </a:r>
            <a:r>
              <a:rPr lang="en-US" sz="1200" b="1" dirty="0">
                <a:cs typeface="MoolBoran" panose="020B0100010101010101" pitchFamily="34" charset="0"/>
              </a:rPr>
              <a:t>AU</a:t>
            </a:r>
            <a:r>
              <a:rPr lang="bn-BD" sz="1200" b="1" dirty="0"/>
              <a:t>G</a:t>
            </a:r>
            <a:r>
              <a:rPr lang="en-US" sz="1200" b="1" dirty="0">
                <a:cs typeface="MoolBoran" panose="020B0100010101010101" pitchFamily="34" charset="0"/>
              </a:rPr>
              <a:t>E</a:t>
            </a:r>
            <a:r>
              <a:rPr lang="en-US" sz="1200" b="1" dirty="0"/>
              <a:t>:  </a:t>
            </a:r>
            <a:r>
              <a:rPr lang="en-US" sz="1200" b="1" dirty="0" smtClean="0"/>
              <a:t>12</a:t>
            </a:r>
            <a:r>
              <a:rPr lang="en-US" sz="1200" b="1" dirty="0" smtClean="0">
                <a:cs typeface="MoolBoran" panose="020B0100010101010101" pitchFamily="34" charset="0"/>
              </a:rPr>
              <a:t>                  WT</a:t>
            </a:r>
            <a:r>
              <a:rPr lang="en-US" sz="1200" b="1" dirty="0">
                <a:cs typeface="MoolBoran" panose="020B0100010101010101" pitchFamily="34" charset="0"/>
              </a:rPr>
              <a:t>:  </a:t>
            </a:r>
            <a:r>
              <a:rPr lang="en-US" sz="1200" b="1" dirty="0" smtClean="0">
                <a:cs typeface="MoolBoran" panose="020B0100010101010101" pitchFamily="34" charset="0"/>
              </a:rPr>
              <a:t>7.50  LBS. </a:t>
            </a:r>
            <a:endParaRPr lang="en-US" sz="1200" b="1" dirty="0">
              <a:cs typeface="MoolBoran" panose="020B0100010101010101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538" y="49480"/>
            <a:ext cx="51895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cs typeface="MoolBoran" panose="020B0100010101010101" pitchFamily="34" charset="0"/>
              </a:rPr>
              <a:t>AFFLUENCE </a:t>
            </a:r>
            <a:r>
              <a:rPr lang="en-US" sz="2800" b="1" dirty="0" smtClean="0">
                <a:cs typeface="MoolBoran" panose="020B0100010101010101" pitchFamily="34" charset="0"/>
              </a:rPr>
              <a:t>FASHION </a:t>
            </a:r>
            <a:r>
              <a:rPr lang="en-US" sz="2800" b="1" dirty="0" smtClean="0">
                <a:cs typeface="MoolBoran" panose="020B0100010101010101" pitchFamily="34" charset="0"/>
              </a:rPr>
              <a:t> </a:t>
            </a:r>
            <a:r>
              <a:rPr lang="en-US" sz="2800" b="1" dirty="0" smtClean="0">
                <a:cs typeface="MoolBoran" panose="020B0100010101010101" pitchFamily="34" charset="0"/>
              </a:rPr>
              <a:t>LIMITED</a:t>
            </a:r>
            <a:endParaRPr lang="en-US" sz="2800" b="1" dirty="0"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71696" y="484542"/>
            <a:ext cx="120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t="11372" r="5208" b="12694"/>
          <a:stretch/>
        </p:blipFill>
        <p:spPr>
          <a:xfrm>
            <a:off x="914399" y="682388"/>
            <a:ext cx="9332422" cy="52543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41994" y="20705"/>
            <a:ext cx="5313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cs typeface="MoolBoran" panose="020B0100010101010101" pitchFamily="34" charset="0"/>
              </a:rPr>
              <a:t>DEPT: </a:t>
            </a:r>
            <a:r>
              <a:rPr lang="en-US" sz="1200" b="1" dirty="0" smtClean="0">
                <a:cs typeface="MoolBoran" panose="020B0100010101010101" pitchFamily="34" charset="0"/>
              </a:rPr>
              <a:t> Boys                           	SIZE</a:t>
            </a:r>
            <a:r>
              <a:rPr lang="en-US" sz="1200" b="1" dirty="0">
                <a:cs typeface="MoolBoran" panose="020B0100010101010101" pitchFamily="34" charset="0"/>
              </a:rPr>
              <a:t>: </a:t>
            </a:r>
            <a:r>
              <a:rPr lang="en-US" sz="1200" b="1" dirty="0" smtClean="0">
                <a:cs typeface="MoolBoran" panose="020B0100010101010101" pitchFamily="34" charset="0"/>
              </a:rPr>
              <a:t>80		</a:t>
            </a:r>
            <a:r>
              <a:rPr lang="bn-BD" sz="1200" b="1" dirty="0"/>
              <a:t> G</a:t>
            </a:r>
            <a:r>
              <a:rPr lang="en-US" sz="1200" b="1" dirty="0">
                <a:cs typeface="MoolBoran" panose="020B0100010101010101" pitchFamily="34" charset="0"/>
              </a:rPr>
              <a:t>AU</a:t>
            </a:r>
            <a:r>
              <a:rPr lang="bn-BD" sz="1200" b="1" dirty="0"/>
              <a:t>G</a:t>
            </a:r>
            <a:r>
              <a:rPr lang="en-US" sz="1200" b="1" dirty="0">
                <a:cs typeface="MoolBoran" panose="020B0100010101010101" pitchFamily="34" charset="0"/>
              </a:rPr>
              <a:t>E</a:t>
            </a:r>
            <a:r>
              <a:rPr lang="en-US" sz="1200" b="1" dirty="0"/>
              <a:t>:  7</a:t>
            </a:r>
            <a:endParaRPr lang="en-US" sz="1200" b="1" dirty="0">
              <a:cs typeface="MoolBoran" panose="020B0100010101010101" pitchFamily="34" charset="0"/>
            </a:endParaRPr>
          </a:p>
          <a:p>
            <a:r>
              <a:rPr lang="bn-BD" sz="1200" b="1" dirty="0" smtClean="0"/>
              <a:t>COMP</a:t>
            </a:r>
            <a:r>
              <a:rPr lang="en-US" sz="1200" b="1" dirty="0" smtClean="0"/>
              <a:t> </a:t>
            </a:r>
            <a:r>
              <a:rPr lang="bn-BD" sz="1200" b="1" dirty="0" smtClean="0"/>
              <a:t>:</a:t>
            </a:r>
            <a:r>
              <a:rPr lang="en-US" sz="1200" b="1" dirty="0" smtClean="0"/>
              <a:t> </a:t>
            </a:r>
            <a:r>
              <a:rPr lang="en-US" sz="1200" b="1" dirty="0"/>
              <a:t>58ACRYLIC 25NYLON 15WOOL </a:t>
            </a:r>
            <a:r>
              <a:rPr lang="en-US" sz="1200" b="1" dirty="0" smtClean="0"/>
              <a:t>2SPANDEX	</a:t>
            </a:r>
            <a:r>
              <a:rPr lang="en-US" sz="1200" b="1" dirty="0" smtClean="0">
                <a:cs typeface="MoolBoran" panose="020B0100010101010101" pitchFamily="34" charset="0"/>
              </a:rPr>
              <a:t>WT</a:t>
            </a:r>
            <a:r>
              <a:rPr lang="en-US" sz="1200" b="1" dirty="0">
                <a:cs typeface="MoolBoran" panose="020B0100010101010101" pitchFamily="34" charset="0"/>
              </a:rPr>
              <a:t>:  </a:t>
            </a:r>
            <a:r>
              <a:rPr lang="en-US" sz="1200" b="1" dirty="0" smtClean="0">
                <a:cs typeface="MoolBoran" panose="020B0100010101010101" pitchFamily="34" charset="0"/>
              </a:rPr>
              <a:t>4.50  LBS. </a:t>
            </a:r>
            <a:endParaRPr lang="en-US" sz="1200" b="1" dirty="0">
              <a:cs typeface="MoolBoran" panose="020B0100010101010101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538" y="39648"/>
            <a:ext cx="51895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cs typeface="MoolBoran" panose="020B0100010101010101" pitchFamily="34" charset="0"/>
              </a:rPr>
              <a:t>AFFLUENCE </a:t>
            </a:r>
            <a:r>
              <a:rPr lang="en-US" sz="2800" b="1" dirty="0" smtClean="0">
                <a:cs typeface="MoolBoran" panose="020B0100010101010101" pitchFamily="34" charset="0"/>
              </a:rPr>
              <a:t>FASHION </a:t>
            </a:r>
            <a:r>
              <a:rPr lang="en-US" sz="2800" b="1" dirty="0" smtClean="0">
                <a:cs typeface="MoolBoran" panose="020B0100010101010101" pitchFamily="34" charset="0"/>
              </a:rPr>
              <a:t> </a:t>
            </a:r>
            <a:r>
              <a:rPr lang="en-US" sz="2800" b="1" dirty="0" smtClean="0">
                <a:cs typeface="MoolBoran" panose="020B0100010101010101" pitchFamily="34" charset="0"/>
              </a:rPr>
              <a:t>LIMITED</a:t>
            </a:r>
            <a:endParaRPr lang="en-US" sz="2800" b="1" dirty="0"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71696" y="484542"/>
            <a:ext cx="120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t="6661" r="15314" b="12977"/>
          <a:stretch/>
        </p:blipFill>
        <p:spPr>
          <a:xfrm>
            <a:off x="2101755" y="655092"/>
            <a:ext cx="8480984" cy="58548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97086" y="20705"/>
            <a:ext cx="4658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cs typeface="MoolBoran" panose="020B0100010101010101" pitchFamily="34" charset="0"/>
              </a:rPr>
              <a:t>DEPT: </a:t>
            </a:r>
            <a:r>
              <a:rPr lang="en-US" sz="1200" b="1" dirty="0" smtClean="0">
                <a:cs typeface="MoolBoran" panose="020B0100010101010101" pitchFamily="34" charset="0"/>
              </a:rPr>
              <a:t> Boys                           	SIZE</a:t>
            </a:r>
            <a:r>
              <a:rPr lang="en-US" sz="1200" b="1" dirty="0">
                <a:cs typeface="MoolBoran" panose="020B0100010101010101" pitchFamily="34" charset="0"/>
              </a:rPr>
              <a:t>: </a:t>
            </a:r>
            <a:r>
              <a:rPr lang="en-US" sz="1200" b="1" dirty="0" smtClean="0">
                <a:cs typeface="MoolBoran" panose="020B0100010101010101" pitchFamily="34" charset="0"/>
              </a:rPr>
              <a:t>140		</a:t>
            </a:r>
            <a:r>
              <a:rPr lang="bn-BD" sz="1200" b="1" dirty="0"/>
              <a:t> G</a:t>
            </a:r>
            <a:r>
              <a:rPr lang="en-US" sz="1200" b="1" dirty="0">
                <a:cs typeface="MoolBoran" panose="020B0100010101010101" pitchFamily="34" charset="0"/>
              </a:rPr>
              <a:t>AU</a:t>
            </a:r>
            <a:r>
              <a:rPr lang="bn-BD" sz="1200" b="1" dirty="0"/>
              <a:t>G</a:t>
            </a:r>
            <a:r>
              <a:rPr lang="en-US" sz="1200" b="1" dirty="0">
                <a:cs typeface="MoolBoran" panose="020B0100010101010101" pitchFamily="34" charset="0"/>
              </a:rPr>
              <a:t>E</a:t>
            </a:r>
            <a:r>
              <a:rPr lang="en-US" sz="1200" b="1" dirty="0"/>
              <a:t>:  </a:t>
            </a:r>
            <a:r>
              <a:rPr lang="en-US" sz="1200" b="1" dirty="0" smtClean="0"/>
              <a:t>12</a:t>
            </a:r>
            <a:endParaRPr lang="en-US" sz="1200" b="1" dirty="0">
              <a:cs typeface="MoolBoran" panose="020B0100010101010101" pitchFamily="34" charset="0"/>
            </a:endParaRPr>
          </a:p>
          <a:p>
            <a:r>
              <a:rPr lang="bn-BD" sz="1200" b="1" dirty="0" smtClean="0"/>
              <a:t>COMP</a:t>
            </a:r>
            <a:r>
              <a:rPr lang="en-US" sz="1200" b="1" dirty="0" smtClean="0"/>
              <a:t> </a:t>
            </a:r>
            <a:r>
              <a:rPr lang="bn-BD" sz="1200" b="1" dirty="0" smtClean="0"/>
              <a:t>:</a:t>
            </a:r>
            <a:r>
              <a:rPr lang="en-US" sz="1200" b="1" dirty="0" smtClean="0"/>
              <a:t> 100% Cotton	</a:t>
            </a:r>
            <a:r>
              <a:rPr lang="en-US" sz="1200" b="1" dirty="0" smtClean="0">
                <a:cs typeface="MoolBoran" panose="020B0100010101010101" pitchFamily="34" charset="0"/>
              </a:rPr>
              <a:t>WT</a:t>
            </a:r>
            <a:r>
              <a:rPr lang="en-US" sz="1200" b="1" dirty="0">
                <a:cs typeface="MoolBoran" panose="020B0100010101010101" pitchFamily="34" charset="0"/>
              </a:rPr>
              <a:t>:  </a:t>
            </a:r>
            <a:r>
              <a:rPr lang="en-US" sz="1200" b="1" dirty="0" smtClean="0">
                <a:cs typeface="MoolBoran" panose="020B0100010101010101" pitchFamily="34" charset="0"/>
              </a:rPr>
              <a:t>8.40  LBS. </a:t>
            </a:r>
            <a:endParaRPr lang="en-US" sz="1200" b="1" dirty="0">
              <a:cs typeface="MoolBoran" panose="020B0100010101010101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538" y="39648"/>
            <a:ext cx="51895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cs typeface="MoolBoran" panose="020B0100010101010101" pitchFamily="34" charset="0"/>
              </a:rPr>
              <a:t>AFFLUENCE </a:t>
            </a:r>
            <a:r>
              <a:rPr lang="en-US" sz="2800" b="1" dirty="0" smtClean="0">
                <a:cs typeface="MoolBoran" panose="020B0100010101010101" pitchFamily="34" charset="0"/>
              </a:rPr>
              <a:t>FASHION </a:t>
            </a:r>
            <a:r>
              <a:rPr lang="en-US" sz="2800" b="1" dirty="0" smtClean="0">
                <a:cs typeface="MoolBoran" panose="020B0100010101010101" pitchFamily="34" charset="0"/>
              </a:rPr>
              <a:t> </a:t>
            </a:r>
            <a:r>
              <a:rPr lang="en-US" sz="2800" b="1" dirty="0" smtClean="0">
                <a:cs typeface="MoolBoran" panose="020B0100010101010101" pitchFamily="34" charset="0"/>
              </a:rPr>
              <a:t>LIMITED</a:t>
            </a:r>
            <a:endParaRPr lang="en-US" sz="2800" b="1" dirty="0"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71696" y="484542"/>
            <a:ext cx="120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" t="18007" r="8498" b="18767"/>
          <a:stretch/>
        </p:blipFill>
        <p:spPr>
          <a:xfrm>
            <a:off x="1050878" y="652873"/>
            <a:ext cx="9974339" cy="5106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46511" y="54777"/>
            <a:ext cx="4658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cs typeface="MoolBoran" panose="020B0100010101010101" pitchFamily="34" charset="0"/>
              </a:rPr>
              <a:t>DEPT: </a:t>
            </a:r>
            <a:r>
              <a:rPr lang="en-US" sz="1200" b="1" dirty="0" smtClean="0">
                <a:cs typeface="MoolBoran" panose="020B0100010101010101" pitchFamily="34" charset="0"/>
              </a:rPr>
              <a:t> Boys                           	SIZE</a:t>
            </a:r>
            <a:r>
              <a:rPr lang="en-US" sz="1200" b="1" dirty="0">
                <a:cs typeface="MoolBoran" panose="020B0100010101010101" pitchFamily="34" charset="0"/>
              </a:rPr>
              <a:t>: </a:t>
            </a:r>
            <a:r>
              <a:rPr lang="en-US" sz="1200" b="1" dirty="0" smtClean="0">
                <a:cs typeface="MoolBoran" panose="020B0100010101010101" pitchFamily="34" charset="0"/>
              </a:rPr>
              <a:t>80		</a:t>
            </a:r>
            <a:r>
              <a:rPr lang="bn-BD" sz="1200" b="1" dirty="0"/>
              <a:t> G</a:t>
            </a:r>
            <a:r>
              <a:rPr lang="en-US" sz="1200" b="1" dirty="0">
                <a:cs typeface="MoolBoran" panose="020B0100010101010101" pitchFamily="34" charset="0"/>
              </a:rPr>
              <a:t>AU</a:t>
            </a:r>
            <a:r>
              <a:rPr lang="bn-BD" sz="1200" b="1" dirty="0"/>
              <a:t>G</a:t>
            </a:r>
            <a:r>
              <a:rPr lang="en-US" sz="1200" b="1" dirty="0">
                <a:cs typeface="MoolBoran" panose="020B0100010101010101" pitchFamily="34" charset="0"/>
              </a:rPr>
              <a:t>E</a:t>
            </a:r>
            <a:r>
              <a:rPr lang="en-US" sz="1200" b="1" dirty="0"/>
              <a:t>:  </a:t>
            </a:r>
            <a:r>
              <a:rPr lang="en-US" sz="1200" b="1" dirty="0" smtClean="0"/>
              <a:t>12</a:t>
            </a:r>
            <a:endParaRPr lang="en-US" sz="1200" b="1" dirty="0">
              <a:cs typeface="MoolBoran" panose="020B0100010101010101" pitchFamily="34" charset="0"/>
            </a:endParaRPr>
          </a:p>
          <a:p>
            <a:r>
              <a:rPr lang="bn-BD" sz="1200" b="1" dirty="0" smtClean="0"/>
              <a:t>COMP</a:t>
            </a:r>
            <a:r>
              <a:rPr lang="en-US" sz="1200" b="1" dirty="0" smtClean="0"/>
              <a:t> </a:t>
            </a:r>
            <a:r>
              <a:rPr lang="bn-BD" sz="1200" b="1" dirty="0" smtClean="0"/>
              <a:t>:</a:t>
            </a:r>
            <a:r>
              <a:rPr lang="en-US" sz="1200" b="1" dirty="0" smtClean="0"/>
              <a:t> 100% Cotton	</a:t>
            </a:r>
            <a:r>
              <a:rPr lang="en-US" sz="1200" b="1" dirty="0" smtClean="0">
                <a:cs typeface="MoolBoran" panose="020B0100010101010101" pitchFamily="34" charset="0"/>
              </a:rPr>
              <a:t>WT</a:t>
            </a:r>
            <a:r>
              <a:rPr lang="en-US" sz="1200" b="1" dirty="0">
                <a:cs typeface="MoolBoran" panose="020B0100010101010101" pitchFamily="34" charset="0"/>
              </a:rPr>
              <a:t>:  2</a:t>
            </a:r>
            <a:r>
              <a:rPr lang="en-US" sz="1200" b="1" dirty="0" smtClean="0">
                <a:cs typeface="MoolBoran" panose="020B0100010101010101" pitchFamily="34" charset="0"/>
              </a:rPr>
              <a:t>.40  LBS. </a:t>
            </a:r>
            <a:endParaRPr lang="en-US" sz="1200" b="1" dirty="0">
              <a:cs typeface="MoolBoran" panose="020B0100010101010101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538" y="39648"/>
            <a:ext cx="51895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cs typeface="MoolBoran" panose="020B0100010101010101" pitchFamily="34" charset="0"/>
              </a:rPr>
              <a:t>AFFLUENCE </a:t>
            </a:r>
            <a:r>
              <a:rPr lang="en-US" sz="2800" b="1" dirty="0" smtClean="0">
                <a:cs typeface="MoolBoran" panose="020B0100010101010101" pitchFamily="34" charset="0"/>
              </a:rPr>
              <a:t>FASHION </a:t>
            </a:r>
            <a:r>
              <a:rPr lang="en-US" sz="2800" b="1" dirty="0" smtClean="0">
                <a:cs typeface="MoolBoran" panose="020B0100010101010101" pitchFamily="34" charset="0"/>
              </a:rPr>
              <a:t> </a:t>
            </a:r>
            <a:r>
              <a:rPr lang="en-US" sz="2800" b="1" dirty="0" smtClean="0">
                <a:cs typeface="MoolBoran" panose="020B0100010101010101" pitchFamily="34" charset="0"/>
              </a:rPr>
              <a:t>LIMITED</a:t>
            </a:r>
            <a:endParaRPr lang="en-US" sz="2800" b="1" dirty="0"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71696" y="484542"/>
            <a:ext cx="120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88" y="592495"/>
            <a:ext cx="8580512" cy="58202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0231" y="37230"/>
            <a:ext cx="440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cs typeface="MoolBoran" panose="020B0100010101010101" pitchFamily="34" charset="0"/>
              </a:rPr>
              <a:t>DEPT :  Boys                     SIZE : 140	</a:t>
            </a:r>
            <a:r>
              <a:rPr lang="bn-BD" sz="1200" b="1" dirty="0"/>
              <a:t> G</a:t>
            </a:r>
            <a:r>
              <a:rPr lang="en-US" sz="1200" b="1" dirty="0">
                <a:cs typeface="MoolBoran" panose="020B0100010101010101" pitchFamily="34" charset="0"/>
              </a:rPr>
              <a:t>AU</a:t>
            </a:r>
            <a:r>
              <a:rPr lang="bn-BD" sz="1200" b="1" dirty="0"/>
              <a:t>G</a:t>
            </a:r>
            <a:r>
              <a:rPr lang="en-US" sz="1200" b="1" dirty="0">
                <a:cs typeface="MoolBoran" panose="020B0100010101010101" pitchFamily="34" charset="0"/>
              </a:rPr>
              <a:t>E</a:t>
            </a:r>
            <a:r>
              <a:rPr lang="en-US" sz="1200" b="1" dirty="0"/>
              <a:t>: </a:t>
            </a:r>
            <a:r>
              <a:rPr lang="en-US" sz="1200" b="1" dirty="0" smtClean="0"/>
              <a:t>12 </a:t>
            </a:r>
            <a:endParaRPr lang="en-US" sz="1200" b="1" dirty="0" smtClean="0">
              <a:cs typeface="MoolBoran" panose="020B0100010101010101" pitchFamily="34" charset="0"/>
            </a:endParaRPr>
          </a:p>
          <a:p>
            <a:r>
              <a:rPr lang="bn-BD" sz="1200" b="1" dirty="0" smtClean="0"/>
              <a:t>COMP</a:t>
            </a:r>
            <a:r>
              <a:rPr lang="en-US" sz="1200" b="1" dirty="0" smtClean="0"/>
              <a:t> </a:t>
            </a:r>
            <a:r>
              <a:rPr lang="bn-BD" sz="1200" b="1" dirty="0" smtClean="0"/>
              <a:t>:</a:t>
            </a:r>
            <a:r>
              <a:rPr lang="en-US" sz="1200" b="1" dirty="0" smtClean="0"/>
              <a:t> 100</a:t>
            </a:r>
            <a:r>
              <a:rPr lang="en-US" sz="1200" b="1" dirty="0" smtClean="0">
                <a:cs typeface="MoolBoran" panose="020B0100010101010101" pitchFamily="34" charset="0"/>
              </a:rPr>
              <a:t>% cotton Tie  dye 	WT</a:t>
            </a:r>
            <a:r>
              <a:rPr lang="en-US" sz="1200" b="1" dirty="0">
                <a:cs typeface="MoolBoran" panose="020B0100010101010101" pitchFamily="34" charset="0"/>
              </a:rPr>
              <a:t>:  </a:t>
            </a:r>
            <a:r>
              <a:rPr lang="en-US" sz="1200" b="1" dirty="0" smtClean="0">
                <a:cs typeface="MoolBoran" panose="020B0100010101010101" pitchFamily="34" charset="0"/>
              </a:rPr>
              <a:t>7.70  LBS. </a:t>
            </a:r>
            <a:endParaRPr lang="en-US" sz="1200" b="1" dirty="0">
              <a:cs typeface="MoolBoran" panose="020B0100010101010101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538" y="39648"/>
            <a:ext cx="51895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cs typeface="MoolBoran" panose="020B0100010101010101" pitchFamily="34" charset="0"/>
              </a:rPr>
              <a:t>AFFLUENCE </a:t>
            </a:r>
            <a:r>
              <a:rPr lang="en-US" sz="2800" b="1" dirty="0" smtClean="0">
                <a:cs typeface="MoolBoran" panose="020B0100010101010101" pitchFamily="34" charset="0"/>
              </a:rPr>
              <a:t>FASHION </a:t>
            </a:r>
            <a:r>
              <a:rPr lang="en-US" sz="2800" b="1" dirty="0" smtClean="0">
                <a:cs typeface="MoolBoran" panose="020B0100010101010101" pitchFamily="34" charset="0"/>
              </a:rPr>
              <a:t> </a:t>
            </a:r>
            <a:r>
              <a:rPr lang="en-US" sz="2800" b="1" dirty="0" smtClean="0">
                <a:cs typeface="MoolBoran" panose="020B0100010101010101" pitchFamily="34" charset="0"/>
              </a:rPr>
              <a:t>LIMITED</a:t>
            </a:r>
            <a:endParaRPr lang="en-US" sz="2800" b="1" dirty="0"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160</Words>
  <Application>Microsoft Office PowerPoint</Application>
  <PresentationFormat>Widescreen</PresentationFormat>
  <Paragraphs>62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Caslon Pro Bold</vt:lpstr>
      <vt:lpstr>Adobe Garamond Pro Bold</vt:lpstr>
      <vt:lpstr>Arial</vt:lpstr>
      <vt:lpstr>Calibri</vt:lpstr>
      <vt:lpstr>Calibri Light</vt:lpstr>
      <vt:lpstr>Comic Sans MS</vt:lpstr>
      <vt:lpstr>MoolBoran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Mahmud</dc:creator>
  <cp:lastModifiedBy>Binary Gadget</cp:lastModifiedBy>
  <cp:revision>91</cp:revision>
  <dcterms:created xsi:type="dcterms:W3CDTF">2019-11-12T06:58:36Z</dcterms:created>
  <dcterms:modified xsi:type="dcterms:W3CDTF">2024-01-26T11:17:22Z</dcterms:modified>
</cp:coreProperties>
</file>