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8" r:id="rId3"/>
    <p:sldId id="259" r:id="rId4"/>
    <p:sldId id="261" r:id="rId5"/>
    <p:sldId id="256" r:id="rId6"/>
    <p:sldId id="257" r:id="rId7"/>
    <p:sldId id="262" r:id="rId8"/>
    <p:sldId id="263" r:id="rId9"/>
    <p:sldId id="273" r:id="rId10"/>
    <p:sldId id="274" r:id="rId11"/>
    <p:sldId id="264" r:id="rId12"/>
    <p:sldId id="275" r:id="rId13"/>
    <p:sldId id="276" r:id="rId14"/>
    <p:sldId id="277" r:id="rId15"/>
    <p:sldId id="272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1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9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7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1B0E-049A-4267-8571-7D272B4224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6644-3C31-4278-94AB-8B838651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C9375410-8B62-490F-A040-B04DAC80E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264118"/>
            <a:ext cx="12192001" cy="7374358"/>
          </a:xfrm>
          <a:prstGeom prst="rect">
            <a:avLst/>
          </a:prstGeom>
          <a:solidFill>
            <a:srgbClr val="594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0A6EB756-4CB4-45FA-B1F4-1C27E53E0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5695" y="-2667000"/>
            <a:ext cx="8440615" cy="12192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5ED9D8F-9D41-4F0B-8B9B-073B8B46CC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382947" y="-2672939"/>
            <a:ext cx="5426111" cy="12192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2" rIns="91423" bIns="45712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xmlns="" id="{99EDC757-18F3-A21A-20E7-5D4D68286ADA}"/>
              </a:ext>
            </a:extLst>
          </p:cNvPr>
          <p:cNvSpPr/>
          <p:nvPr/>
        </p:nvSpPr>
        <p:spPr>
          <a:xfrm>
            <a:off x="596104" y="2953190"/>
            <a:ext cx="10523269" cy="939741"/>
          </a:xfrm>
          <a:prstGeom prst="rect">
            <a:avLst/>
          </a:prstGeom>
        </p:spPr>
        <p:txBody>
          <a:bodyPr vert="horz" lIns="91423" tIns="45712" rIns="91423" bIns="45712" rtlCol="0" anchor="b">
            <a:normAutofit fontScale="55000" lnSpcReduction="20000"/>
          </a:bodyPr>
          <a:lstStyle/>
          <a:p>
            <a:pPr algn="ctr" defTabSz="685679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1" kern="1200" spc="-5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685679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 spc="-5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AFFLUENCE </a:t>
            </a:r>
            <a:r>
              <a:rPr lang="en-US" sz="4500" b="1" kern="1200" spc="-55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FASHION LIMITED.</a:t>
            </a:r>
            <a:r>
              <a:rPr lang="en-US" sz="4400" b="1" kern="1200" spc="-1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spc="-1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ONE</a:t>
            </a:r>
            <a:r>
              <a:rPr lang="en-US" sz="2800" kern="1200" spc="-2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TH</a:t>
            </a:r>
            <a:r>
              <a:rPr lang="en-US" sz="2800" kern="1200" spc="52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LEADING FASHION BUY</a:t>
            </a:r>
            <a:r>
              <a:rPr lang="en-US" sz="2800" kern="1200" spc="-1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 HOUSE</a:t>
            </a:r>
            <a:r>
              <a:rPr lang="en-US" sz="2800" kern="1200" spc="-23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2800" kern="1200" spc="-1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ANGLADESH.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62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2134" y="622300"/>
            <a:ext cx="4004866" cy="13234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ASL-611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100% ACRYLIC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( Space dye) 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3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 descr="F:\New Picture for UK\98e35066a4c4fcff4800e094010ca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5231" y="-196970"/>
            <a:ext cx="4915615" cy="65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1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99" y="567266"/>
            <a:ext cx="3241676" cy="4322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006599"/>
            <a:ext cx="3409950" cy="45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75" y="567266"/>
            <a:ext cx="4086226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ASL-117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Acrylic/ nylon/ spandex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8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75" y="567266"/>
            <a:ext cx="4086226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ASL-8415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100 % cotton 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 descr="F:\New Picture for UK\DSC_006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90" y="851090"/>
            <a:ext cx="6588539" cy="33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 descr="F:\New Picture for UK\DSC_0067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02" y="1630363"/>
            <a:ext cx="7808442" cy="44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596" y="262483"/>
            <a:ext cx="4086226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ASL-0204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100 % cotton 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596" y="262483"/>
            <a:ext cx="4086226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</a:t>
            </a:r>
            <a:r>
              <a:rPr lang="en-US" sz="2000" b="1" i="1">
                <a:latin typeface="Bell MT" panose="02020503060305020303" pitchFamily="18" charset="0"/>
              </a:rPr>
              <a:t>: </a:t>
            </a:r>
            <a:r>
              <a:rPr lang="en-US" sz="2000" b="1" i="1" smtClean="0">
                <a:latin typeface="Bell MT" panose="02020503060305020303" pitchFamily="18" charset="0"/>
              </a:rPr>
              <a:t>ASL-1221L</a:t>
            </a:r>
            <a:endParaRPr lang="en-US" sz="2000" b="1" i="1" dirty="0" smtClean="0">
              <a:latin typeface="Bell MT" panose="02020503060305020303" pitchFamily="18" charset="0"/>
            </a:endParaRP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100 % cotton 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6" name="Picture 2" descr="F:\New Picture for UK\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75" y="461221"/>
            <a:ext cx="4612849" cy="61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1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68300"/>
            <a:ext cx="3352800" cy="447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1540932"/>
            <a:ext cx="3702050" cy="4936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50" y="702900"/>
            <a:ext cx="3162300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Bell MT" panose="02020503060305020303" pitchFamily="18" charset="0"/>
              </a:rPr>
              <a:t>STYLE : </a:t>
            </a:r>
            <a:r>
              <a:rPr lang="en-US" sz="2000" b="1" i="1" smtClean="0">
                <a:latin typeface="Bell MT" panose="02020503060305020303" pitchFamily="18" charset="0"/>
              </a:rPr>
              <a:t>ASL-124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100% Cotton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12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6E7D3-1AFF-6A2A-A885-86D58A55E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9627" y="1135185"/>
            <a:ext cx="5108477" cy="4905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Thank you.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30" y="1694236"/>
            <a:ext cx="5400246" cy="445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8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575" y="3145702"/>
            <a:ext cx="3095625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STYLE : ASL-109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100% Cotton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5/7 gg</a:t>
            </a:r>
            <a:endParaRPr lang="en-US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50" y="304799"/>
            <a:ext cx="3663950" cy="4885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1718732"/>
            <a:ext cx="3663950" cy="48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2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9280" y="948541"/>
            <a:ext cx="3409950" cy="1631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ASL- 6780</a:t>
            </a:r>
            <a:endParaRPr lang="en-US" sz="2000" i="1" dirty="0" smtClean="0">
              <a:latin typeface="Bell MT" panose="02020503060305020303" pitchFamily="18" charset="0"/>
            </a:endParaRP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 70ACRYLIC 22RECYCLE POLYESTER 8NYLON 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GG- 3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9" name="Picture 5" descr="F:\New Picture for UK\f8a5da11f0b0e8d68320548024bd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6" y="265211"/>
            <a:ext cx="4731251" cy="63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4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6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7874" y="2413337"/>
            <a:ext cx="3295651" cy="13234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ASL- 2719</a:t>
            </a:r>
            <a:endParaRPr lang="en-US" sz="2000" i="1" dirty="0" smtClean="0">
              <a:latin typeface="Bell MT" panose="02020503060305020303" pitchFamily="18" charset="0"/>
            </a:endParaRP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50 viscose 28 polyester 22 nylon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 12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6" name="Picture 3" descr="F:\New Picture for UK\WeChat Image_20220707180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2" y="409729"/>
            <a:ext cx="7193509" cy="51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2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552"/>
            <a:ext cx="12192000" cy="69544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4837" y="4883149"/>
            <a:ext cx="3246436" cy="13234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ASL- 6791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</a:rPr>
              <a:t>100% acrylic M/ like </a:t>
            </a:r>
            <a:endParaRPr lang="en-US" sz="2000" i="1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5 gg</a:t>
            </a:r>
            <a:endParaRPr lang="en-US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 descr="F:\New Picture for UK\a5afc8d289a9ecaedee6533d0b166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b="6502"/>
          <a:stretch/>
        </p:blipFill>
        <p:spPr bwMode="auto">
          <a:xfrm>
            <a:off x="5924771" y="283334"/>
            <a:ext cx="5408637" cy="62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8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1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3842" y="5219700"/>
            <a:ext cx="3379291" cy="13234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091629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100%  Acrylic, Foil print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6" name="Picture 2" descr="F:\New Picture for UK\WeChat Image_202207071806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 b="7634"/>
          <a:stretch/>
        </p:blipFill>
        <p:spPr bwMode="auto">
          <a:xfrm>
            <a:off x="868492" y="592429"/>
            <a:ext cx="6973796" cy="45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0" y="397932"/>
            <a:ext cx="3435350" cy="4580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774" y="397932"/>
            <a:ext cx="4810125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ell MT" panose="02020503060305020303" pitchFamily="18" charset="0"/>
              </a:rPr>
              <a:t>STYLE </a:t>
            </a:r>
            <a:r>
              <a:rPr lang="en-US" sz="2000" b="1" i="1" dirty="0">
                <a:latin typeface="Bell MT" panose="02020503060305020303" pitchFamily="18" charset="0"/>
              </a:rPr>
              <a:t>: </a:t>
            </a:r>
            <a:r>
              <a:rPr lang="en-US" sz="2000" b="1" i="1" dirty="0" smtClean="0">
                <a:latin typeface="Bell MT" panose="02020503060305020303" pitchFamily="18" charset="0"/>
              </a:rPr>
              <a:t>ASL-114</a:t>
            </a:r>
            <a:endParaRPr lang="en-US" sz="2000" b="1" i="1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Composition: 100% Polyester (space dye)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Gauge: 3/5 gg</a:t>
            </a:r>
            <a:endParaRPr lang="en-US" sz="2000" b="1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1998132"/>
            <a:ext cx="352425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3" y="622300"/>
            <a:ext cx="3457575" cy="461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2108200"/>
            <a:ext cx="3362325" cy="45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2134" y="622300"/>
            <a:ext cx="4004866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ASL-116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100% Polyester chenille</a:t>
            </a: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 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6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2134" y="622300"/>
            <a:ext cx="4004866" cy="13234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ell MT" panose="02020503060305020303" pitchFamily="18" charset="0"/>
              </a:rPr>
              <a:t>STYLE : </a:t>
            </a:r>
            <a:r>
              <a:rPr lang="en-US" sz="2000" b="1" i="1" dirty="0" smtClean="0">
                <a:latin typeface="Bell MT" panose="02020503060305020303" pitchFamily="18" charset="0"/>
              </a:rPr>
              <a:t>ASL-2011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Composition: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50 viscose 28 polyester 22 nylon</a:t>
            </a:r>
          </a:p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Gauge:  12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gg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7" name="Picture 3" descr="F:\New Picture for UK\5633f8d3504b3caf2312c5d3b834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5" y="622300"/>
            <a:ext cx="6632376" cy="48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1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211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Thank you.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Kathika Mounata | AKL | Merchandising</dc:creator>
  <cp:lastModifiedBy>Ayub</cp:lastModifiedBy>
  <cp:revision>121</cp:revision>
  <dcterms:created xsi:type="dcterms:W3CDTF">2020-11-06T04:25:44Z</dcterms:created>
  <dcterms:modified xsi:type="dcterms:W3CDTF">2023-05-31T08:46:24Z</dcterms:modified>
</cp:coreProperties>
</file>